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6" r:id="rId2"/>
    <p:sldId id="275" r:id="rId3"/>
    <p:sldId id="280" r:id="rId4"/>
    <p:sldId id="281" r:id="rId5"/>
    <p:sldId id="282" r:id="rId6"/>
    <p:sldId id="263" r:id="rId7"/>
    <p:sldId id="261" r:id="rId8"/>
    <p:sldId id="265" r:id="rId9"/>
    <p:sldId id="266"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108C3E-7526-4E61-B0A5-A4DF5B98418C}" type="doc">
      <dgm:prSet loTypeId="urn:diagrams.loki3.com/VaryingWidthList" loCatId="list" qsTypeId="urn:microsoft.com/office/officeart/2005/8/quickstyle/simple1" qsCatId="simple" csTypeId="urn:microsoft.com/office/officeart/2005/8/colors/accent1_2" csCatId="accent1" phldr="1"/>
      <dgm:spPr/>
    </dgm:pt>
    <dgm:pt modelId="{06D372CC-C827-4A28-84CA-2140CA62EE20}">
      <dgm:prSet phldrT="[Text]"/>
      <dgm:spPr>
        <a:solidFill>
          <a:srgbClr val="FFFF00"/>
        </a:solidFill>
        <a:scene3d>
          <a:camera prst="orthographicFront"/>
          <a:lightRig rig="threePt" dir="t"/>
        </a:scene3d>
        <a:sp3d>
          <a:bevelT w="165100" prst="coolSlant"/>
        </a:sp3d>
      </dgm:spPr>
      <dgm:t>
        <a:bodyPr/>
        <a:lstStyle/>
        <a:p>
          <a:r>
            <a:rPr lang="en-US" b="1" dirty="0">
              <a:solidFill>
                <a:schemeClr val="tx1"/>
              </a:solidFill>
              <a:latin typeface="Britannic Bold" panose="020B0903060703020204" pitchFamily="34" charset="0"/>
            </a:rPr>
            <a:t>Preparation</a:t>
          </a:r>
        </a:p>
      </dgm:t>
    </dgm:pt>
    <dgm:pt modelId="{ADB735DB-9AD5-4E02-844C-326629464B2E}" type="parTrans" cxnId="{5B57A271-5382-4CE4-AD45-B7D889A936B2}">
      <dgm:prSet/>
      <dgm:spPr/>
      <dgm:t>
        <a:bodyPr/>
        <a:lstStyle/>
        <a:p>
          <a:endParaRPr lang="en-US" b="1">
            <a:solidFill>
              <a:schemeClr val="tx1"/>
            </a:solidFill>
            <a:latin typeface="Britannic Bold" panose="020B0903060703020204" pitchFamily="34" charset="0"/>
          </a:endParaRPr>
        </a:p>
      </dgm:t>
    </dgm:pt>
    <dgm:pt modelId="{EC939DDC-D0E1-450D-A325-F6803D0D252F}" type="sibTrans" cxnId="{5B57A271-5382-4CE4-AD45-B7D889A936B2}">
      <dgm:prSet/>
      <dgm:spPr/>
      <dgm:t>
        <a:bodyPr/>
        <a:lstStyle/>
        <a:p>
          <a:endParaRPr lang="en-US" b="1">
            <a:solidFill>
              <a:schemeClr val="tx1"/>
            </a:solidFill>
            <a:latin typeface="Britannic Bold" panose="020B0903060703020204" pitchFamily="34" charset="0"/>
          </a:endParaRPr>
        </a:p>
      </dgm:t>
    </dgm:pt>
    <dgm:pt modelId="{582B33B4-3F87-4F77-A9A2-6BA5EB03C768}">
      <dgm:prSet phldrT="[Text]"/>
      <dgm:spPr>
        <a:solidFill>
          <a:srgbClr val="FFFF00"/>
        </a:solidFill>
        <a:scene3d>
          <a:camera prst="orthographicFront"/>
          <a:lightRig rig="threePt" dir="t"/>
        </a:scene3d>
        <a:sp3d>
          <a:bevelT w="165100" prst="coolSlant"/>
        </a:sp3d>
      </dgm:spPr>
      <dgm:t>
        <a:bodyPr/>
        <a:lstStyle/>
        <a:p>
          <a:r>
            <a:rPr lang="en-US" b="1" dirty="0">
              <a:solidFill>
                <a:schemeClr val="tx1"/>
              </a:solidFill>
              <a:latin typeface="Britannic Bold" panose="020B0903060703020204" pitchFamily="34" charset="0"/>
            </a:rPr>
            <a:t>Respect</a:t>
          </a:r>
        </a:p>
      </dgm:t>
    </dgm:pt>
    <dgm:pt modelId="{3495A4F0-F98C-4A20-B55C-A1DB0752ECF7}" type="parTrans" cxnId="{89359F8F-93B0-4784-9B47-E055455A91D5}">
      <dgm:prSet/>
      <dgm:spPr/>
      <dgm:t>
        <a:bodyPr/>
        <a:lstStyle/>
        <a:p>
          <a:endParaRPr lang="en-US" b="1">
            <a:solidFill>
              <a:schemeClr val="tx1"/>
            </a:solidFill>
            <a:latin typeface="Britannic Bold" panose="020B0903060703020204" pitchFamily="34" charset="0"/>
          </a:endParaRPr>
        </a:p>
      </dgm:t>
    </dgm:pt>
    <dgm:pt modelId="{97DC8A27-0CD1-48F3-95AE-41396844B2BB}" type="sibTrans" cxnId="{89359F8F-93B0-4784-9B47-E055455A91D5}">
      <dgm:prSet/>
      <dgm:spPr/>
      <dgm:t>
        <a:bodyPr/>
        <a:lstStyle/>
        <a:p>
          <a:endParaRPr lang="en-US" b="1">
            <a:solidFill>
              <a:schemeClr val="tx1"/>
            </a:solidFill>
            <a:latin typeface="Britannic Bold" panose="020B0903060703020204" pitchFamily="34" charset="0"/>
          </a:endParaRPr>
        </a:p>
      </dgm:t>
    </dgm:pt>
    <dgm:pt modelId="{E41D1943-399D-4E82-963E-59A3C8BED279}">
      <dgm:prSet phldrT="[Text]"/>
      <dgm:spPr>
        <a:solidFill>
          <a:srgbClr val="FFFF00"/>
        </a:solidFill>
        <a:scene3d>
          <a:camera prst="orthographicFront"/>
          <a:lightRig rig="threePt" dir="t"/>
        </a:scene3d>
        <a:sp3d>
          <a:bevelT w="165100" prst="coolSlant"/>
        </a:sp3d>
      </dgm:spPr>
      <dgm:t>
        <a:bodyPr/>
        <a:lstStyle/>
        <a:p>
          <a:r>
            <a:rPr lang="en-US" b="1" dirty="0">
              <a:solidFill>
                <a:schemeClr val="tx1"/>
              </a:solidFill>
              <a:latin typeface="Britannic Bold" panose="020B0903060703020204" pitchFamily="34" charset="0"/>
            </a:rPr>
            <a:t>Leadership</a:t>
          </a:r>
        </a:p>
      </dgm:t>
    </dgm:pt>
    <dgm:pt modelId="{5CB1BAB7-56F3-4D99-B422-7AC0E2C20371}" type="parTrans" cxnId="{7FF51CB8-EBCF-4091-B17A-4AEDBF87D009}">
      <dgm:prSet/>
      <dgm:spPr/>
      <dgm:t>
        <a:bodyPr/>
        <a:lstStyle/>
        <a:p>
          <a:endParaRPr lang="en-US" b="1">
            <a:solidFill>
              <a:schemeClr val="tx1"/>
            </a:solidFill>
            <a:latin typeface="Britannic Bold" panose="020B0903060703020204" pitchFamily="34" charset="0"/>
          </a:endParaRPr>
        </a:p>
      </dgm:t>
    </dgm:pt>
    <dgm:pt modelId="{629A5DEF-5608-46D4-815E-A4FC6FB33C8C}" type="sibTrans" cxnId="{7FF51CB8-EBCF-4091-B17A-4AEDBF87D009}">
      <dgm:prSet/>
      <dgm:spPr/>
      <dgm:t>
        <a:bodyPr/>
        <a:lstStyle/>
        <a:p>
          <a:endParaRPr lang="en-US" b="1">
            <a:solidFill>
              <a:schemeClr val="tx1"/>
            </a:solidFill>
            <a:latin typeface="Britannic Bold" panose="020B0903060703020204" pitchFamily="34" charset="0"/>
          </a:endParaRPr>
        </a:p>
      </dgm:t>
    </dgm:pt>
    <dgm:pt modelId="{FF1CDDEA-6715-42DD-B90E-CB0CE277F919}" type="pres">
      <dgm:prSet presAssocID="{4D108C3E-7526-4E61-B0A5-A4DF5B98418C}" presName="Name0" presStyleCnt="0">
        <dgm:presLayoutVars>
          <dgm:resizeHandles/>
        </dgm:presLayoutVars>
      </dgm:prSet>
      <dgm:spPr/>
    </dgm:pt>
    <dgm:pt modelId="{E94540D7-B353-40A8-9BBE-4354BA8C47C8}" type="pres">
      <dgm:prSet presAssocID="{06D372CC-C827-4A28-84CA-2140CA62EE20}" presName="text" presStyleLbl="node1" presStyleIdx="0" presStyleCnt="3" custScaleX="94856">
        <dgm:presLayoutVars>
          <dgm:bulletEnabled val="1"/>
        </dgm:presLayoutVars>
      </dgm:prSet>
      <dgm:spPr/>
    </dgm:pt>
    <dgm:pt modelId="{A13C3307-16FD-4C0A-BC04-D438A062F5A2}" type="pres">
      <dgm:prSet presAssocID="{EC939DDC-D0E1-450D-A325-F6803D0D252F}" presName="space" presStyleCnt="0"/>
      <dgm:spPr>
        <a:scene3d>
          <a:camera prst="orthographicFront"/>
          <a:lightRig rig="threePt" dir="t"/>
        </a:scene3d>
        <a:sp3d>
          <a:bevelT w="165100" prst="coolSlant"/>
        </a:sp3d>
      </dgm:spPr>
    </dgm:pt>
    <dgm:pt modelId="{1C96101E-55E6-45E9-9326-57670EEDB8AB}" type="pres">
      <dgm:prSet presAssocID="{582B33B4-3F87-4F77-A9A2-6BA5EB03C768}" presName="text" presStyleLbl="node1" presStyleIdx="1" presStyleCnt="3" custScaleX="145883">
        <dgm:presLayoutVars>
          <dgm:bulletEnabled val="1"/>
        </dgm:presLayoutVars>
      </dgm:prSet>
      <dgm:spPr/>
    </dgm:pt>
    <dgm:pt modelId="{7A420B0F-03D5-4BB2-BF43-7EF422661DEB}" type="pres">
      <dgm:prSet presAssocID="{97DC8A27-0CD1-48F3-95AE-41396844B2BB}" presName="space" presStyleCnt="0"/>
      <dgm:spPr>
        <a:scene3d>
          <a:camera prst="orthographicFront"/>
          <a:lightRig rig="threePt" dir="t"/>
        </a:scene3d>
        <a:sp3d>
          <a:bevelT w="165100" prst="coolSlant"/>
        </a:sp3d>
      </dgm:spPr>
    </dgm:pt>
    <dgm:pt modelId="{E1E0282B-6638-46B5-89E6-7A95A08CD02A}" type="pres">
      <dgm:prSet presAssocID="{E41D1943-399D-4E82-963E-59A3C8BED279}" presName="text" presStyleLbl="node1" presStyleIdx="2" presStyleCnt="3" custScaleX="108638">
        <dgm:presLayoutVars>
          <dgm:bulletEnabled val="1"/>
        </dgm:presLayoutVars>
      </dgm:prSet>
      <dgm:spPr/>
    </dgm:pt>
  </dgm:ptLst>
  <dgm:cxnLst>
    <dgm:cxn modelId="{B576B567-EB77-4255-82ED-FE3E9278C79D}" type="presOf" srcId="{06D372CC-C827-4A28-84CA-2140CA62EE20}" destId="{E94540D7-B353-40A8-9BBE-4354BA8C47C8}" srcOrd="0" destOrd="0" presId="urn:diagrams.loki3.com/VaryingWidthList"/>
    <dgm:cxn modelId="{BBE6614C-576D-4831-8130-DAE77CB99C3D}" type="presOf" srcId="{4D108C3E-7526-4E61-B0A5-A4DF5B98418C}" destId="{FF1CDDEA-6715-42DD-B90E-CB0CE277F919}" srcOrd="0" destOrd="0" presId="urn:diagrams.loki3.com/VaryingWidthList"/>
    <dgm:cxn modelId="{5B57A271-5382-4CE4-AD45-B7D889A936B2}" srcId="{4D108C3E-7526-4E61-B0A5-A4DF5B98418C}" destId="{06D372CC-C827-4A28-84CA-2140CA62EE20}" srcOrd="0" destOrd="0" parTransId="{ADB735DB-9AD5-4E02-844C-326629464B2E}" sibTransId="{EC939DDC-D0E1-450D-A325-F6803D0D252F}"/>
    <dgm:cxn modelId="{89359F8F-93B0-4784-9B47-E055455A91D5}" srcId="{4D108C3E-7526-4E61-B0A5-A4DF5B98418C}" destId="{582B33B4-3F87-4F77-A9A2-6BA5EB03C768}" srcOrd="1" destOrd="0" parTransId="{3495A4F0-F98C-4A20-B55C-A1DB0752ECF7}" sibTransId="{97DC8A27-0CD1-48F3-95AE-41396844B2BB}"/>
    <dgm:cxn modelId="{2CE07DA8-610B-4EE4-ADBE-A6D72EBC170F}" type="presOf" srcId="{582B33B4-3F87-4F77-A9A2-6BA5EB03C768}" destId="{1C96101E-55E6-45E9-9326-57670EEDB8AB}" srcOrd="0" destOrd="0" presId="urn:diagrams.loki3.com/VaryingWidthList"/>
    <dgm:cxn modelId="{7FF51CB8-EBCF-4091-B17A-4AEDBF87D009}" srcId="{4D108C3E-7526-4E61-B0A5-A4DF5B98418C}" destId="{E41D1943-399D-4E82-963E-59A3C8BED279}" srcOrd="2" destOrd="0" parTransId="{5CB1BAB7-56F3-4D99-B422-7AC0E2C20371}" sibTransId="{629A5DEF-5608-46D4-815E-A4FC6FB33C8C}"/>
    <dgm:cxn modelId="{F59504E0-1D75-4223-B045-47816314222A}" type="presOf" srcId="{E41D1943-399D-4E82-963E-59A3C8BED279}" destId="{E1E0282B-6638-46B5-89E6-7A95A08CD02A}" srcOrd="0" destOrd="0" presId="urn:diagrams.loki3.com/VaryingWidthList"/>
    <dgm:cxn modelId="{FA0114D1-2544-4A8F-B853-C89AA215CE68}" type="presParOf" srcId="{FF1CDDEA-6715-42DD-B90E-CB0CE277F919}" destId="{E94540D7-B353-40A8-9BBE-4354BA8C47C8}" srcOrd="0" destOrd="0" presId="urn:diagrams.loki3.com/VaryingWidthList"/>
    <dgm:cxn modelId="{33D76D4C-B2C2-4FF0-A65F-CD3BF2ABCFA3}" type="presParOf" srcId="{FF1CDDEA-6715-42DD-B90E-CB0CE277F919}" destId="{A13C3307-16FD-4C0A-BC04-D438A062F5A2}" srcOrd="1" destOrd="0" presId="urn:diagrams.loki3.com/VaryingWidthList"/>
    <dgm:cxn modelId="{B76EA453-008F-4167-9502-0F3DAA018AA6}" type="presParOf" srcId="{FF1CDDEA-6715-42DD-B90E-CB0CE277F919}" destId="{1C96101E-55E6-45E9-9326-57670EEDB8AB}" srcOrd="2" destOrd="0" presId="urn:diagrams.loki3.com/VaryingWidthList"/>
    <dgm:cxn modelId="{96FA5CD1-5ADB-474A-B3D9-966D4C68D502}" type="presParOf" srcId="{FF1CDDEA-6715-42DD-B90E-CB0CE277F919}" destId="{7A420B0F-03D5-4BB2-BF43-7EF422661DEB}" srcOrd="3" destOrd="0" presId="urn:diagrams.loki3.com/VaryingWidthList"/>
    <dgm:cxn modelId="{3A2509A0-3E3A-42A9-A83F-F57F862CE361}" type="presParOf" srcId="{FF1CDDEA-6715-42DD-B90E-CB0CE277F919}" destId="{E1E0282B-6638-46B5-89E6-7A95A08CD02A}" srcOrd="4" destOrd="0" presId="urn:diagrams.loki3.com/VaryingWidthList"/>
  </dgm:cxnLst>
  <dgm:bg>
    <a:solidFill>
      <a:schemeClr val="accent2">
        <a:lumMod val="5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108C3E-7526-4E61-B0A5-A4DF5B98418C}" type="doc">
      <dgm:prSet loTypeId="urn:diagrams.loki3.com/VaryingWidthList" loCatId="list" qsTypeId="urn:microsoft.com/office/officeart/2005/8/quickstyle/simple1" qsCatId="simple" csTypeId="urn:microsoft.com/office/officeart/2005/8/colors/accent1_2" csCatId="accent1" phldr="1"/>
      <dgm:spPr/>
    </dgm:pt>
    <dgm:pt modelId="{06D372CC-C827-4A28-84CA-2140CA62EE20}">
      <dgm:prSet phldrT="[Text]"/>
      <dgm:spPr>
        <a:solidFill>
          <a:srgbClr val="FFFF00"/>
        </a:solidFill>
        <a:scene3d>
          <a:camera prst="orthographicFront"/>
          <a:lightRig rig="threePt" dir="t"/>
        </a:scene3d>
        <a:sp3d>
          <a:bevelT prst="relaxedInset"/>
        </a:sp3d>
      </dgm:spPr>
      <dgm:t>
        <a:bodyPr/>
        <a:lstStyle/>
        <a:p>
          <a:r>
            <a:rPr lang="en-US" b="1" dirty="0">
              <a:solidFill>
                <a:schemeClr val="tx1"/>
              </a:solidFill>
              <a:latin typeface="Britannic Bold" panose="020B0903060703020204" pitchFamily="34" charset="0"/>
            </a:rPr>
            <a:t>I’m Ready To Get Games</a:t>
          </a:r>
        </a:p>
      </dgm:t>
    </dgm:pt>
    <dgm:pt modelId="{ADB735DB-9AD5-4E02-844C-326629464B2E}" type="parTrans" cxnId="{5B57A271-5382-4CE4-AD45-B7D889A936B2}">
      <dgm:prSet/>
      <dgm:spPr/>
      <dgm:t>
        <a:bodyPr/>
        <a:lstStyle/>
        <a:p>
          <a:endParaRPr lang="en-US" b="1">
            <a:solidFill>
              <a:schemeClr val="tx1"/>
            </a:solidFill>
            <a:latin typeface="Britannic Bold" panose="020B0903060703020204" pitchFamily="34" charset="0"/>
          </a:endParaRPr>
        </a:p>
      </dgm:t>
    </dgm:pt>
    <dgm:pt modelId="{EC939DDC-D0E1-450D-A325-F6803D0D252F}" type="sibTrans" cxnId="{5B57A271-5382-4CE4-AD45-B7D889A936B2}">
      <dgm:prSet/>
      <dgm:spPr/>
      <dgm:t>
        <a:bodyPr/>
        <a:lstStyle/>
        <a:p>
          <a:endParaRPr lang="en-US" b="1">
            <a:solidFill>
              <a:schemeClr val="tx1"/>
            </a:solidFill>
            <a:latin typeface="Britannic Bold" panose="020B0903060703020204" pitchFamily="34" charset="0"/>
          </a:endParaRPr>
        </a:p>
      </dgm:t>
    </dgm:pt>
    <dgm:pt modelId="{582B33B4-3F87-4F77-A9A2-6BA5EB03C768}">
      <dgm:prSet phldrT="[Text]"/>
      <dgm:spPr>
        <a:solidFill>
          <a:srgbClr val="FFFF00"/>
        </a:solidFill>
        <a:scene3d>
          <a:camera prst="orthographicFront"/>
          <a:lightRig rig="threePt" dir="t"/>
        </a:scene3d>
        <a:sp3d>
          <a:bevelT prst="relaxedInset"/>
        </a:sp3d>
      </dgm:spPr>
      <dgm:t>
        <a:bodyPr/>
        <a:lstStyle/>
        <a:p>
          <a:r>
            <a:rPr lang="en-US" b="1" dirty="0">
              <a:solidFill>
                <a:schemeClr val="tx1"/>
              </a:solidFill>
              <a:latin typeface="Britannic Bold" panose="020B0903060703020204" pitchFamily="34" charset="0"/>
            </a:rPr>
            <a:t>I Accepted The Game</a:t>
          </a:r>
        </a:p>
      </dgm:t>
    </dgm:pt>
    <dgm:pt modelId="{3495A4F0-F98C-4A20-B55C-A1DB0752ECF7}" type="parTrans" cxnId="{89359F8F-93B0-4784-9B47-E055455A91D5}">
      <dgm:prSet/>
      <dgm:spPr/>
      <dgm:t>
        <a:bodyPr/>
        <a:lstStyle/>
        <a:p>
          <a:endParaRPr lang="en-US" b="1">
            <a:solidFill>
              <a:schemeClr val="tx1"/>
            </a:solidFill>
            <a:latin typeface="Britannic Bold" panose="020B0903060703020204" pitchFamily="34" charset="0"/>
          </a:endParaRPr>
        </a:p>
      </dgm:t>
    </dgm:pt>
    <dgm:pt modelId="{97DC8A27-0CD1-48F3-95AE-41396844B2BB}" type="sibTrans" cxnId="{89359F8F-93B0-4784-9B47-E055455A91D5}">
      <dgm:prSet/>
      <dgm:spPr/>
      <dgm:t>
        <a:bodyPr/>
        <a:lstStyle/>
        <a:p>
          <a:endParaRPr lang="en-US" b="1">
            <a:solidFill>
              <a:schemeClr val="tx1"/>
            </a:solidFill>
            <a:latin typeface="Britannic Bold" panose="020B0903060703020204" pitchFamily="34" charset="0"/>
          </a:endParaRPr>
        </a:p>
      </dgm:t>
    </dgm:pt>
    <dgm:pt modelId="{E41D1943-399D-4E82-963E-59A3C8BED279}">
      <dgm:prSet phldrT="[Text]"/>
      <dgm:spPr>
        <a:solidFill>
          <a:srgbClr val="FFFF00"/>
        </a:solidFill>
        <a:scene3d>
          <a:camera prst="orthographicFront"/>
          <a:lightRig rig="threePt" dir="t"/>
        </a:scene3d>
        <a:sp3d>
          <a:bevelT prst="relaxedInset"/>
        </a:sp3d>
      </dgm:spPr>
      <dgm:t>
        <a:bodyPr/>
        <a:lstStyle/>
        <a:p>
          <a:r>
            <a:rPr lang="en-US" b="1" dirty="0">
              <a:solidFill>
                <a:schemeClr val="tx1"/>
              </a:solidFill>
              <a:latin typeface="Britannic Bold" panose="020B0903060703020204" pitchFamily="34" charset="0"/>
            </a:rPr>
            <a:t>Before The Game</a:t>
          </a:r>
        </a:p>
      </dgm:t>
    </dgm:pt>
    <dgm:pt modelId="{5CB1BAB7-56F3-4D99-B422-7AC0E2C20371}" type="parTrans" cxnId="{7FF51CB8-EBCF-4091-B17A-4AEDBF87D009}">
      <dgm:prSet/>
      <dgm:spPr/>
      <dgm:t>
        <a:bodyPr/>
        <a:lstStyle/>
        <a:p>
          <a:endParaRPr lang="en-US" b="1">
            <a:solidFill>
              <a:schemeClr val="tx1"/>
            </a:solidFill>
            <a:latin typeface="Britannic Bold" panose="020B0903060703020204" pitchFamily="34" charset="0"/>
          </a:endParaRPr>
        </a:p>
      </dgm:t>
    </dgm:pt>
    <dgm:pt modelId="{629A5DEF-5608-46D4-815E-A4FC6FB33C8C}" type="sibTrans" cxnId="{7FF51CB8-EBCF-4091-B17A-4AEDBF87D009}">
      <dgm:prSet/>
      <dgm:spPr/>
      <dgm:t>
        <a:bodyPr/>
        <a:lstStyle/>
        <a:p>
          <a:endParaRPr lang="en-US" b="1">
            <a:solidFill>
              <a:schemeClr val="tx1"/>
            </a:solidFill>
            <a:latin typeface="Britannic Bold" panose="020B0903060703020204" pitchFamily="34" charset="0"/>
          </a:endParaRPr>
        </a:p>
      </dgm:t>
    </dgm:pt>
    <dgm:pt modelId="{EBC32F7F-AE2F-44E7-A8C4-46BD4E3BF866}">
      <dgm:prSet phldrT="[Text]"/>
      <dgm:spPr>
        <a:solidFill>
          <a:srgbClr val="FFFF00"/>
        </a:solidFill>
        <a:scene3d>
          <a:camera prst="orthographicFront"/>
          <a:lightRig rig="threePt" dir="t"/>
        </a:scene3d>
        <a:sp3d>
          <a:bevelT prst="relaxedInset"/>
        </a:sp3d>
      </dgm:spPr>
      <dgm:t>
        <a:bodyPr/>
        <a:lstStyle/>
        <a:p>
          <a:r>
            <a:rPr lang="en-US" b="1" dirty="0">
              <a:solidFill>
                <a:schemeClr val="tx1"/>
              </a:solidFill>
              <a:latin typeface="Britannic Bold" panose="020B0903060703020204" pitchFamily="34" charset="0"/>
            </a:rPr>
            <a:t>During The Game</a:t>
          </a:r>
        </a:p>
      </dgm:t>
    </dgm:pt>
    <dgm:pt modelId="{E5114FDF-1D93-43E6-95AB-0BFC8AA7E71A}" type="parTrans" cxnId="{B8B45BD9-3856-4E9F-AD7C-B337028BA3F6}">
      <dgm:prSet/>
      <dgm:spPr/>
      <dgm:t>
        <a:bodyPr/>
        <a:lstStyle/>
        <a:p>
          <a:endParaRPr lang="en-US"/>
        </a:p>
      </dgm:t>
    </dgm:pt>
    <dgm:pt modelId="{6D62A31B-827A-4E0E-BDD0-A0A6DCC085D7}" type="sibTrans" cxnId="{B8B45BD9-3856-4E9F-AD7C-B337028BA3F6}">
      <dgm:prSet/>
      <dgm:spPr/>
      <dgm:t>
        <a:bodyPr/>
        <a:lstStyle/>
        <a:p>
          <a:endParaRPr lang="en-US"/>
        </a:p>
      </dgm:t>
    </dgm:pt>
    <dgm:pt modelId="{30CE9106-D938-419B-8C02-63A5FEA41D64}">
      <dgm:prSet phldrT="[Text]"/>
      <dgm:spPr>
        <a:solidFill>
          <a:srgbClr val="FFFF00"/>
        </a:solidFill>
        <a:scene3d>
          <a:camera prst="orthographicFront"/>
          <a:lightRig rig="threePt" dir="t"/>
        </a:scene3d>
        <a:sp3d>
          <a:bevelT prst="relaxedInset"/>
        </a:sp3d>
      </dgm:spPr>
      <dgm:t>
        <a:bodyPr/>
        <a:lstStyle/>
        <a:p>
          <a:r>
            <a:rPr lang="en-US" b="1" dirty="0">
              <a:solidFill>
                <a:schemeClr val="tx1"/>
              </a:solidFill>
              <a:latin typeface="Britannic Bold" panose="020B0903060703020204" pitchFamily="34" charset="0"/>
            </a:rPr>
            <a:t>After The Game</a:t>
          </a:r>
        </a:p>
      </dgm:t>
    </dgm:pt>
    <dgm:pt modelId="{6FEA4AD4-E8D9-4E67-B531-61763BFB22B6}" type="parTrans" cxnId="{0D71627D-700E-44FA-B42E-CDF5AEF6768B}">
      <dgm:prSet/>
      <dgm:spPr/>
      <dgm:t>
        <a:bodyPr/>
        <a:lstStyle/>
        <a:p>
          <a:endParaRPr lang="en-US"/>
        </a:p>
      </dgm:t>
    </dgm:pt>
    <dgm:pt modelId="{DCA98F94-41C5-4364-8339-6501414F302B}" type="sibTrans" cxnId="{0D71627D-700E-44FA-B42E-CDF5AEF6768B}">
      <dgm:prSet/>
      <dgm:spPr/>
      <dgm:t>
        <a:bodyPr/>
        <a:lstStyle/>
        <a:p>
          <a:endParaRPr lang="en-US"/>
        </a:p>
      </dgm:t>
    </dgm:pt>
    <dgm:pt modelId="{FF1CDDEA-6715-42DD-B90E-CB0CE277F919}" type="pres">
      <dgm:prSet presAssocID="{4D108C3E-7526-4E61-B0A5-A4DF5B98418C}" presName="Name0" presStyleCnt="0">
        <dgm:presLayoutVars>
          <dgm:resizeHandles/>
        </dgm:presLayoutVars>
      </dgm:prSet>
      <dgm:spPr/>
    </dgm:pt>
    <dgm:pt modelId="{E94540D7-B353-40A8-9BBE-4354BA8C47C8}" type="pres">
      <dgm:prSet presAssocID="{06D372CC-C827-4A28-84CA-2140CA62EE20}" presName="text" presStyleLbl="node1" presStyleIdx="0" presStyleCnt="5" custScaleX="122729">
        <dgm:presLayoutVars>
          <dgm:bulletEnabled val="1"/>
        </dgm:presLayoutVars>
      </dgm:prSet>
      <dgm:spPr/>
    </dgm:pt>
    <dgm:pt modelId="{A13C3307-16FD-4C0A-BC04-D438A062F5A2}" type="pres">
      <dgm:prSet presAssocID="{EC939DDC-D0E1-450D-A325-F6803D0D252F}" presName="space" presStyleCnt="0"/>
      <dgm:spPr>
        <a:scene3d>
          <a:camera prst="orthographicFront"/>
          <a:lightRig rig="threePt" dir="t"/>
        </a:scene3d>
        <a:sp3d>
          <a:bevelT prst="relaxedInset"/>
        </a:sp3d>
      </dgm:spPr>
    </dgm:pt>
    <dgm:pt modelId="{1C96101E-55E6-45E9-9326-57670EEDB8AB}" type="pres">
      <dgm:prSet presAssocID="{582B33B4-3F87-4F77-A9A2-6BA5EB03C768}" presName="text" presStyleLbl="node1" presStyleIdx="1" presStyleCnt="5" custScaleX="155529">
        <dgm:presLayoutVars>
          <dgm:bulletEnabled val="1"/>
        </dgm:presLayoutVars>
      </dgm:prSet>
      <dgm:spPr/>
    </dgm:pt>
    <dgm:pt modelId="{7A420B0F-03D5-4BB2-BF43-7EF422661DEB}" type="pres">
      <dgm:prSet presAssocID="{97DC8A27-0CD1-48F3-95AE-41396844B2BB}" presName="space" presStyleCnt="0"/>
      <dgm:spPr>
        <a:scene3d>
          <a:camera prst="orthographicFront"/>
          <a:lightRig rig="threePt" dir="t"/>
        </a:scene3d>
        <a:sp3d>
          <a:bevelT prst="relaxedInset"/>
        </a:sp3d>
      </dgm:spPr>
    </dgm:pt>
    <dgm:pt modelId="{E1E0282B-6638-46B5-89E6-7A95A08CD02A}" type="pres">
      <dgm:prSet presAssocID="{E41D1943-399D-4E82-963E-59A3C8BED279}" presName="text" presStyleLbl="node1" presStyleIdx="2" presStyleCnt="5" custScaleX="159007" custScaleY="75089">
        <dgm:presLayoutVars>
          <dgm:bulletEnabled val="1"/>
        </dgm:presLayoutVars>
      </dgm:prSet>
      <dgm:spPr/>
    </dgm:pt>
    <dgm:pt modelId="{DC2E0488-E6CE-4F35-A9F9-D231EDC4F611}" type="pres">
      <dgm:prSet presAssocID="{629A5DEF-5608-46D4-815E-A4FC6FB33C8C}" presName="space" presStyleCnt="0"/>
      <dgm:spPr>
        <a:scene3d>
          <a:camera prst="orthographicFront"/>
          <a:lightRig rig="threePt" dir="t"/>
        </a:scene3d>
        <a:sp3d>
          <a:bevelT prst="relaxedInset"/>
        </a:sp3d>
      </dgm:spPr>
    </dgm:pt>
    <dgm:pt modelId="{DEDEFC49-E6F1-4260-9790-160CEE356D97}" type="pres">
      <dgm:prSet presAssocID="{EBC32F7F-AE2F-44E7-A8C4-46BD4E3BF866}" presName="text" presStyleLbl="node1" presStyleIdx="3" presStyleCnt="5" custScaleX="157911">
        <dgm:presLayoutVars>
          <dgm:bulletEnabled val="1"/>
        </dgm:presLayoutVars>
      </dgm:prSet>
      <dgm:spPr/>
    </dgm:pt>
    <dgm:pt modelId="{17F10E88-22D1-43D8-B3F4-7081D582F5A6}" type="pres">
      <dgm:prSet presAssocID="{6D62A31B-827A-4E0E-BDD0-A0A6DCC085D7}" presName="space" presStyleCnt="0"/>
      <dgm:spPr>
        <a:scene3d>
          <a:camera prst="orthographicFront"/>
          <a:lightRig rig="threePt" dir="t"/>
        </a:scene3d>
        <a:sp3d>
          <a:bevelT prst="relaxedInset"/>
        </a:sp3d>
      </dgm:spPr>
    </dgm:pt>
    <dgm:pt modelId="{23730001-DDAC-490D-A99F-5D5E4471AA23}" type="pres">
      <dgm:prSet presAssocID="{30CE9106-D938-419B-8C02-63A5FEA41D64}" presName="text" presStyleLbl="node1" presStyleIdx="4" presStyleCnt="5" custScaleX="178003">
        <dgm:presLayoutVars>
          <dgm:bulletEnabled val="1"/>
        </dgm:presLayoutVars>
      </dgm:prSet>
      <dgm:spPr/>
    </dgm:pt>
  </dgm:ptLst>
  <dgm:cxnLst>
    <dgm:cxn modelId="{F386B53F-59C4-4950-8E60-1BC150F4C8E3}" type="presOf" srcId="{EBC32F7F-AE2F-44E7-A8C4-46BD4E3BF866}" destId="{DEDEFC49-E6F1-4260-9790-160CEE356D97}" srcOrd="0" destOrd="0" presId="urn:diagrams.loki3.com/VaryingWidthList"/>
    <dgm:cxn modelId="{B576B567-EB77-4255-82ED-FE3E9278C79D}" type="presOf" srcId="{06D372CC-C827-4A28-84CA-2140CA62EE20}" destId="{E94540D7-B353-40A8-9BBE-4354BA8C47C8}" srcOrd="0" destOrd="0" presId="urn:diagrams.loki3.com/VaryingWidthList"/>
    <dgm:cxn modelId="{BBE6614C-576D-4831-8130-DAE77CB99C3D}" type="presOf" srcId="{4D108C3E-7526-4E61-B0A5-A4DF5B98418C}" destId="{FF1CDDEA-6715-42DD-B90E-CB0CE277F919}" srcOrd="0" destOrd="0" presId="urn:diagrams.loki3.com/VaryingWidthList"/>
    <dgm:cxn modelId="{5B57A271-5382-4CE4-AD45-B7D889A936B2}" srcId="{4D108C3E-7526-4E61-B0A5-A4DF5B98418C}" destId="{06D372CC-C827-4A28-84CA-2140CA62EE20}" srcOrd="0" destOrd="0" parTransId="{ADB735DB-9AD5-4E02-844C-326629464B2E}" sibTransId="{EC939DDC-D0E1-450D-A325-F6803D0D252F}"/>
    <dgm:cxn modelId="{0D71627D-700E-44FA-B42E-CDF5AEF6768B}" srcId="{4D108C3E-7526-4E61-B0A5-A4DF5B98418C}" destId="{30CE9106-D938-419B-8C02-63A5FEA41D64}" srcOrd="4" destOrd="0" parTransId="{6FEA4AD4-E8D9-4E67-B531-61763BFB22B6}" sibTransId="{DCA98F94-41C5-4364-8339-6501414F302B}"/>
    <dgm:cxn modelId="{89359F8F-93B0-4784-9B47-E055455A91D5}" srcId="{4D108C3E-7526-4E61-B0A5-A4DF5B98418C}" destId="{582B33B4-3F87-4F77-A9A2-6BA5EB03C768}" srcOrd="1" destOrd="0" parTransId="{3495A4F0-F98C-4A20-B55C-A1DB0752ECF7}" sibTransId="{97DC8A27-0CD1-48F3-95AE-41396844B2BB}"/>
    <dgm:cxn modelId="{2CE07DA8-610B-4EE4-ADBE-A6D72EBC170F}" type="presOf" srcId="{582B33B4-3F87-4F77-A9A2-6BA5EB03C768}" destId="{1C96101E-55E6-45E9-9326-57670EEDB8AB}" srcOrd="0" destOrd="0" presId="urn:diagrams.loki3.com/VaryingWidthList"/>
    <dgm:cxn modelId="{7FF51CB8-EBCF-4091-B17A-4AEDBF87D009}" srcId="{4D108C3E-7526-4E61-B0A5-A4DF5B98418C}" destId="{E41D1943-399D-4E82-963E-59A3C8BED279}" srcOrd="2" destOrd="0" parTransId="{5CB1BAB7-56F3-4D99-B422-7AC0E2C20371}" sibTransId="{629A5DEF-5608-46D4-815E-A4FC6FB33C8C}"/>
    <dgm:cxn modelId="{D83B77CF-5E15-4FDD-AA7F-9C48B1611B57}" type="presOf" srcId="{30CE9106-D938-419B-8C02-63A5FEA41D64}" destId="{23730001-DDAC-490D-A99F-5D5E4471AA23}" srcOrd="0" destOrd="0" presId="urn:diagrams.loki3.com/VaryingWidthList"/>
    <dgm:cxn modelId="{B8B45BD9-3856-4E9F-AD7C-B337028BA3F6}" srcId="{4D108C3E-7526-4E61-B0A5-A4DF5B98418C}" destId="{EBC32F7F-AE2F-44E7-A8C4-46BD4E3BF866}" srcOrd="3" destOrd="0" parTransId="{E5114FDF-1D93-43E6-95AB-0BFC8AA7E71A}" sibTransId="{6D62A31B-827A-4E0E-BDD0-A0A6DCC085D7}"/>
    <dgm:cxn modelId="{F59504E0-1D75-4223-B045-47816314222A}" type="presOf" srcId="{E41D1943-399D-4E82-963E-59A3C8BED279}" destId="{E1E0282B-6638-46B5-89E6-7A95A08CD02A}" srcOrd="0" destOrd="0" presId="urn:diagrams.loki3.com/VaryingWidthList"/>
    <dgm:cxn modelId="{FA0114D1-2544-4A8F-B853-C89AA215CE68}" type="presParOf" srcId="{FF1CDDEA-6715-42DD-B90E-CB0CE277F919}" destId="{E94540D7-B353-40A8-9BBE-4354BA8C47C8}" srcOrd="0" destOrd="0" presId="urn:diagrams.loki3.com/VaryingWidthList"/>
    <dgm:cxn modelId="{33D76D4C-B2C2-4FF0-A65F-CD3BF2ABCFA3}" type="presParOf" srcId="{FF1CDDEA-6715-42DD-B90E-CB0CE277F919}" destId="{A13C3307-16FD-4C0A-BC04-D438A062F5A2}" srcOrd="1" destOrd="0" presId="urn:diagrams.loki3.com/VaryingWidthList"/>
    <dgm:cxn modelId="{B76EA453-008F-4167-9502-0F3DAA018AA6}" type="presParOf" srcId="{FF1CDDEA-6715-42DD-B90E-CB0CE277F919}" destId="{1C96101E-55E6-45E9-9326-57670EEDB8AB}" srcOrd="2" destOrd="0" presId="urn:diagrams.loki3.com/VaryingWidthList"/>
    <dgm:cxn modelId="{96FA5CD1-5ADB-474A-B3D9-966D4C68D502}" type="presParOf" srcId="{FF1CDDEA-6715-42DD-B90E-CB0CE277F919}" destId="{7A420B0F-03D5-4BB2-BF43-7EF422661DEB}" srcOrd="3" destOrd="0" presId="urn:diagrams.loki3.com/VaryingWidthList"/>
    <dgm:cxn modelId="{3A2509A0-3E3A-42A9-A83F-F57F862CE361}" type="presParOf" srcId="{FF1CDDEA-6715-42DD-B90E-CB0CE277F919}" destId="{E1E0282B-6638-46B5-89E6-7A95A08CD02A}" srcOrd="4" destOrd="0" presId="urn:diagrams.loki3.com/VaryingWidthList"/>
    <dgm:cxn modelId="{4AC46F8D-936C-4677-84C5-7C5F79E591D4}" type="presParOf" srcId="{FF1CDDEA-6715-42DD-B90E-CB0CE277F919}" destId="{DC2E0488-E6CE-4F35-A9F9-D231EDC4F611}" srcOrd="5" destOrd="0" presId="urn:diagrams.loki3.com/VaryingWidthList"/>
    <dgm:cxn modelId="{D143675D-60B4-42E3-A0E0-F8E44EFF1338}" type="presParOf" srcId="{FF1CDDEA-6715-42DD-B90E-CB0CE277F919}" destId="{DEDEFC49-E6F1-4260-9790-160CEE356D97}" srcOrd="6" destOrd="0" presId="urn:diagrams.loki3.com/VaryingWidthList"/>
    <dgm:cxn modelId="{3C949794-F212-4143-A0FB-939573437C3A}" type="presParOf" srcId="{FF1CDDEA-6715-42DD-B90E-CB0CE277F919}" destId="{17F10E88-22D1-43D8-B3F4-7081D582F5A6}" srcOrd="7" destOrd="0" presId="urn:diagrams.loki3.com/VaryingWidthList"/>
    <dgm:cxn modelId="{4F80E46A-31E3-4E9B-9365-CE788F1430ED}" type="presParOf" srcId="{FF1CDDEA-6715-42DD-B90E-CB0CE277F919}" destId="{23730001-DDAC-490D-A99F-5D5E4471AA23}" srcOrd="8" destOrd="0" presId="urn:diagrams.loki3.com/VaryingWidthList"/>
  </dgm:cxnLst>
  <dgm:bg>
    <a:solidFill>
      <a:schemeClr val="accent2">
        <a:lumMod val="50000"/>
      </a:schemeClr>
    </a:solid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62D04F-A8CE-4CAD-B44D-8299C8428A3E}" type="doc">
      <dgm:prSet loTypeId="urn:diagrams.loki3.com/VaryingWidthList" loCatId="list" qsTypeId="urn:microsoft.com/office/officeart/2005/8/quickstyle/3d3" qsCatId="3D" csTypeId="urn:microsoft.com/office/officeart/2005/8/colors/accent1_2" csCatId="accent1" phldr="1"/>
      <dgm:spPr/>
    </dgm:pt>
    <dgm:pt modelId="{C7B313B2-6616-4611-B967-A27B42C921C6}">
      <dgm:prSet phldrT="[Text]"/>
      <dgm:spPr>
        <a:solidFill>
          <a:srgbClr val="002060"/>
        </a:solidFill>
      </dgm:spPr>
      <dgm:t>
        <a:bodyPr/>
        <a:lstStyle/>
        <a:p>
          <a:r>
            <a:rPr lang="en-US" b="1" dirty="0"/>
            <a:t>Time</a:t>
          </a:r>
        </a:p>
      </dgm:t>
    </dgm:pt>
    <dgm:pt modelId="{DB1774C6-57D1-4108-A758-06FC9C035900}" type="parTrans" cxnId="{1A62E4A2-CAF6-4166-BD17-37CDCEC99CAE}">
      <dgm:prSet/>
      <dgm:spPr/>
      <dgm:t>
        <a:bodyPr/>
        <a:lstStyle/>
        <a:p>
          <a:endParaRPr lang="en-US" b="1"/>
        </a:p>
      </dgm:t>
    </dgm:pt>
    <dgm:pt modelId="{2C4CA253-41ED-4ACD-A987-5F9AB7E21820}" type="sibTrans" cxnId="{1A62E4A2-CAF6-4166-BD17-37CDCEC99CAE}">
      <dgm:prSet/>
      <dgm:spPr/>
      <dgm:t>
        <a:bodyPr/>
        <a:lstStyle/>
        <a:p>
          <a:endParaRPr lang="en-US" b="1"/>
        </a:p>
      </dgm:t>
    </dgm:pt>
    <dgm:pt modelId="{1E620C64-289D-4AC6-96D3-9F1C8701DBD3}">
      <dgm:prSet phldrT="[Text]"/>
      <dgm:spPr>
        <a:solidFill>
          <a:srgbClr val="002060"/>
        </a:solidFill>
      </dgm:spPr>
      <dgm:t>
        <a:bodyPr/>
        <a:lstStyle/>
        <a:p>
          <a:r>
            <a:rPr lang="en-US" b="1" dirty="0"/>
            <a:t>Fitness</a:t>
          </a:r>
        </a:p>
      </dgm:t>
    </dgm:pt>
    <dgm:pt modelId="{9667D19A-2F29-4FEF-B6E5-F1CC19E9E688}" type="parTrans" cxnId="{1222C64D-FEFF-4A39-9C49-484F94D23D48}">
      <dgm:prSet/>
      <dgm:spPr/>
      <dgm:t>
        <a:bodyPr/>
        <a:lstStyle/>
        <a:p>
          <a:endParaRPr lang="en-US" b="1"/>
        </a:p>
      </dgm:t>
    </dgm:pt>
    <dgm:pt modelId="{3404BFB0-7A12-4EA0-830B-C73CC5CF5206}" type="sibTrans" cxnId="{1222C64D-FEFF-4A39-9C49-484F94D23D48}">
      <dgm:prSet/>
      <dgm:spPr/>
      <dgm:t>
        <a:bodyPr/>
        <a:lstStyle/>
        <a:p>
          <a:endParaRPr lang="en-US" b="1"/>
        </a:p>
      </dgm:t>
    </dgm:pt>
    <dgm:pt modelId="{4798E8D4-E40F-43E1-8FD5-A049D209FFB0}">
      <dgm:prSet phldrT="[Text]"/>
      <dgm:spPr>
        <a:solidFill>
          <a:srgbClr val="002060"/>
        </a:solidFill>
      </dgm:spPr>
      <dgm:t>
        <a:bodyPr/>
        <a:lstStyle/>
        <a:p>
          <a:r>
            <a:rPr lang="en-US" b="1" dirty="0"/>
            <a:t>Updated</a:t>
          </a:r>
        </a:p>
      </dgm:t>
    </dgm:pt>
    <dgm:pt modelId="{49DD50F8-A9F5-4E73-AE13-EE6B06046560}" type="parTrans" cxnId="{0F345DF3-418A-4EE9-9749-5F77D8F29E08}">
      <dgm:prSet/>
      <dgm:spPr/>
      <dgm:t>
        <a:bodyPr/>
        <a:lstStyle/>
        <a:p>
          <a:endParaRPr lang="en-US" b="1"/>
        </a:p>
      </dgm:t>
    </dgm:pt>
    <dgm:pt modelId="{F5218EB4-1544-44CD-85A3-41C5A5966278}" type="sibTrans" cxnId="{0F345DF3-418A-4EE9-9749-5F77D8F29E08}">
      <dgm:prSet/>
      <dgm:spPr/>
      <dgm:t>
        <a:bodyPr/>
        <a:lstStyle/>
        <a:p>
          <a:endParaRPr lang="en-US" b="1"/>
        </a:p>
      </dgm:t>
    </dgm:pt>
    <dgm:pt modelId="{98FB41DC-CE69-4D0A-9A0D-0E5BC7353B9E}">
      <dgm:prSet phldrT="[Text]"/>
      <dgm:spPr>
        <a:solidFill>
          <a:srgbClr val="002060"/>
        </a:solidFill>
      </dgm:spPr>
      <dgm:t>
        <a:bodyPr/>
        <a:lstStyle/>
        <a:p>
          <a:r>
            <a:rPr lang="en-US" b="1" dirty="0"/>
            <a:t>Teamwork</a:t>
          </a:r>
        </a:p>
      </dgm:t>
    </dgm:pt>
    <dgm:pt modelId="{0011C347-DFA4-4FC4-A615-907A7DE2993B}" type="parTrans" cxnId="{B63661C9-C180-4EB5-A6B8-B11E26B99442}">
      <dgm:prSet/>
      <dgm:spPr/>
      <dgm:t>
        <a:bodyPr/>
        <a:lstStyle/>
        <a:p>
          <a:endParaRPr lang="en-US" b="1"/>
        </a:p>
      </dgm:t>
    </dgm:pt>
    <dgm:pt modelId="{981C3ACB-4276-4311-827C-F6397CF11880}" type="sibTrans" cxnId="{B63661C9-C180-4EB5-A6B8-B11E26B99442}">
      <dgm:prSet/>
      <dgm:spPr/>
      <dgm:t>
        <a:bodyPr/>
        <a:lstStyle/>
        <a:p>
          <a:endParaRPr lang="en-US" b="1"/>
        </a:p>
      </dgm:t>
    </dgm:pt>
    <dgm:pt modelId="{D09BE6AE-D31B-466D-B9FB-EFE4A8C49667}">
      <dgm:prSet phldrT="[Text]"/>
      <dgm:spPr>
        <a:solidFill>
          <a:srgbClr val="002060"/>
        </a:solidFill>
      </dgm:spPr>
      <dgm:t>
        <a:bodyPr/>
        <a:lstStyle/>
        <a:p>
          <a:r>
            <a:rPr lang="en-US" b="1" dirty="0"/>
            <a:t>Communication</a:t>
          </a:r>
        </a:p>
      </dgm:t>
    </dgm:pt>
    <dgm:pt modelId="{3CD08497-724B-4E23-BB50-46222A131E88}" type="parTrans" cxnId="{5D85E302-C841-40D7-8DD1-94BC3F2358A5}">
      <dgm:prSet/>
      <dgm:spPr/>
      <dgm:t>
        <a:bodyPr/>
        <a:lstStyle/>
        <a:p>
          <a:endParaRPr lang="en-US" b="1"/>
        </a:p>
      </dgm:t>
    </dgm:pt>
    <dgm:pt modelId="{A78BCF32-2C73-4EF7-BE56-D52A3EC8AD3D}" type="sibTrans" cxnId="{5D85E302-C841-40D7-8DD1-94BC3F2358A5}">
      <dgm:prSet/>
      <dgm:spPr/>
      <dgm:t>
        <a:bodyPr/>
        <a:lstStyle/>
        <a:p>
          <a:endParaRPr lang="en-US" b="1"/>
        </a:p>
      </dgm:t>
    </dgm:pt>
    <dgm:pt modelId="{8B1E8384-EE9D-4641-91B6-2AB8156A7B03}">
      <dgm:prSet phldrT="[Text]"/>
      <dgm:spPr>
        <a:solidFill>
          <a:srgbClr val="002060"/>
        </a:solidFill>
      </dgm:spPr>
      <dgm:t>
        <a:bodyPr/>
        <a:lstStyle/>
        <a:p>
          <a:r>
            <a:rPr lang="en-US" b="1" dirty="0"/>
            <a:t>Certification</a:t>
          </a:r>
        </a:p>
      </dgm:t>
    </dgm:pt>
    <dgm:pt modelId="{BBC47566-C011-4EFD-8571-D5972AD73935}" type="parTrans" cxnId="{A157EE5B-75A5-4685-B547-13845E41574F}">
      <dgm:prSet/>
      <dgm:spPr/>
      <dgm:t>
        <a:bodyPr/>
        <a:lstStyle/>
        <a:p>
          <a:endParaRPr lang="en-US" b="1"/>
        </a:p>
      </dgm:t>
    </dgm:pt>
    <dgm:pt modelId="{92A0ADEA-C516-45CE-912A-D15129A5C0F7}" type="sibTrans" cxnId="{A157EE5B-75A5-4685-B547-13845E41574F}">
      <dgm:prSet/>
      <dgm:spPr/>
      <dgm:t>
        <a:bodyPr/>
        <a:lstStyle/>
        <a:p>
          <a:endParaRPr lang="en-US" b="1"/>
        </a:p>
      </dgm:t>
    </dgm:pt>
    <dgm:pt modelId="{7B3D723E-939C-46F7-BA80-89DF73911E79}">
      <dgm:prSet phldrT="[Text]"/>
      <dgm:spPr>
        <a:solidFill>
          <a:srgbClr val="002060"/>
        </a:solidFill>
      </dgm:spPr>
      <dgm:t>
        <a:bodyPr/>
        <a:lstStyle/>
        <a:p>
          <a:r>
            <a:rPr lang="en-US" b="1" dirty="0"/>
            <a:t>Appearance</a:t>
          </a:r>
        </a:p>
      </dgm:t>
    </dgm:pt>
    <dgm:pt modelId="{082CDE4D-14EF-49B2-B8F3-014B3E9B1A12}" type="parTrans" cxnId="{5860ED28-E434-46B3-9F8D-0DBB4D7E0734}">
      <dgm:prSet/>
      <dgm:spPr/>
      <dgm:t>
        <a:bodyPr/>
        <a:lstStyle/>
        <a:p>
          <a:endParaRPr lang="en-US" b="1"/>
        </a:p>
      </dgm:t>
    </dgm:pt>
    <dgm:pt modelId="{771F1D0E-F253-4561-81A0-E27844DFBAD3}" type="sibTrans" cxnId="{5860ED28-E434-46B3-9F8D-0DBB4D7E0734}">
      <dgm:prSet/>
      <dgm:spPr/>
      <dgm:t>
        <a:bodyPr/>
        <a:lstStyle/>
        <a:p>
          <a:endParaRPr lang="en-US" b="1"/>
        </a:p>
      </dgm:t>
    </dgm:pt>
    <dgm:pt modelId="{C8BB05BC-C911-4DC0-8149-29BF608B72CC}" type="pres">
      <dgm:prSet presAssocID="{2862D04F-A8CE-4CAD-B44D-8299C8428A3E}" presName="Name0" presStyleCnt="0">
        <dgm:presLayoutVars>
          <dgm:resizeHandles/>
        </dgm:presLayoutVars>
      </dgm:prSet>
      <dgm:spPr/>
    </dgm:pt>
    <dgm:pt modelId="{74CC80DA-5C27-4D5E-82B0-0F8155CCCF67}" type="pres">
      <dgm:prSet presAssocID="{C7B313B2-6616-4611-B967-A27B42C921C6}" presName="text" presStyleLbl="node1" presStyleIdx="0" presStyleCnt="7" custScaleX="265910">
        <dgm:presLayoutVars>
          <dgm:bulletEnabled val="1"/>
        </dgm:presLayoutVars>
      </dgm:prSet>
      <dgm:spPr/>
    </dgm:pt>
    <dgm:pt modelId="{3CE705E4-BB48-44EF-BB6C-9E3C5AED1873}" type="pres">
      <dgm:prSet presAssocID="{2C4CA253-41ED-4ACD-A987-5F9AB7E21820}" presName="space" presStyleCnt="0"/>
      <dgm:spPr/>
    </dgm:pt>
    <dgm:pt modelId="{2C573277-B0F6-4577-A379-A04978D773A6}" type="pres">
      <dgm:prSet presAssocID="{1E620C64-289D-4AC6-96D3-9F1C8701DBD3}" presName="text" presStyleLbl="node1" presStyleIdx="1" presStyleCnt="7" custScaleX="207540">
        <dgm:presLayoutVars>
          <dgm:bulletEnabled val="1"/>
        </dgm:presLayoutVars>
      </dgm:prSet>
      <dgm:spPr/>
    </dgm:pt>
    <dgm:pt modelId="{93F671B7-1138-4E5C-9142-AB22DD76235C}" type="pres">
      <dgm:prSet presAssocID="{3404BFB0-7A12-4EA0-830B-C73CC5CF5206}" presName="space" presStyleCnt="0"/>
      <dgm:spPr/>
    </dgm:pt>
    <dgm:pt modelId="{0CEFE209-50FC-4220-9F1D-DF033CBB70E4}" type="pres">
      <dgm:prSet presAssocID="{4798E8D4-E40F-43E1-8FD5-A049D209FFB0}" presName="text" presStyleLbl="node1" presStyleIdx="2" presStyleCnt="7" custScaleX="172134">
        <dgm:presLayoutVars>
          <dgm:bulletEnabled val="1"/>
        </dgm:presLayoutVars>
      </dgm:prSet>
      <dgm:spPr/>
    </dgm:pt>
    <dgm:pt modelId="{A214F56A-E840-4F65-A7BB-7CAF2F1D378C}" type="pres">
      <dgm:prSet presAssocID="{F5218EB4-1544-44CD-85A3-41C5A5966278}" presName="space" presStyleCnt="0"/>
      <dgm:spPr/>
    </dgm:pt>
    <dgm:pt modelId="{3ED15D65-3810-44BC-86ED-A1BF44745222}" type="pres">
      <dgm:prSet presAssocID="{98FB41DC-CE69-4D0A-9A0D-0E5BC7353B9E}" presName="text" presStyleLbl="node1" presStyleIdx="3" presStyleCnt="7" custScaleX="143852">
        <dgm:presLayoutVars>
          <dgm:bulletEnabled val="1"/>
        </dgm:presLayoutVars>
      </dgm:prSet>
      <dgm:spPr/>
    </dgm:pt>
    <dgm:pt modelId="{77B7BF95-26FD-400E-B787-CFDE2A484EA1}" type="pres">
      <dgm:prSet presAssocID="{981C3ACB-4276-4311-827C-F6397CF11880}" presName="space" presStyleCnt="0"/>
      <dgm:spPr/>
    </dgm:pt>
    <dgm:pt modelId="{C64023AD-E525-44EB-80F8-A6C2DFA75C68}" type="pres">
      <dgm:prSet presAssocID="{7B3D723E-939C-46F7-BA80-89DF73911E79}" presName="text" presStyleLbl="node1" presStyleIdx="4" presStyleCnt="7" custScaleX="126666">
        <dgm:presLayoutVars>
          <dgm:bulletEnabled val="1"/>
        </dgm:presLayoutVars>
      </dgm:prSet>
      <dgm:spPr/>
    </dgm:pt>
    <dgm:pt modelId="{0D018929-1E0C-4F66-BDD6-45DC9AE8AA37}" type="pres">
      <dgm:prSet presAssocID="{771F1D0E-F253-4561-81A0-E27844DFBAD3}" presName="space" presStyleCnt="0"/>
      <dgm:spPr/>
    </dgm:pt>
    <dgm:pt modelId="{E3FB7820-0ED7-430F-99CD-F6921038D080}" type="pres">
      <dgm:prSet presAssocID="{8B1E8384-EE9D-4641-91B6-2AB8156A7B03}" presName="text" presStyleLbl="node1" presStyleIdx="5" presStyleCnt="7" custScaleX="125134">
        <dgm:presLayoutVars>
          <dgm:bulletEnabled val="1"/>
        </dgm:presLayoutVars>
      </dgm:prSet>
      <dgm:spPr/>
    </dgm:pt>
    <dgm:pt modelId="{1E9C1CD5-5B41-4E5A-94A0-2E6257969889}" type="pres">
      <dgm:prSet presAssocID="{92A0ADEA-C516-45CE-912A-D15129A5C0F7}" presName="space" presStyleCnt="0"/>
      <dgm:spPr/>
    </dgm:pt>
    <dgm:pt modelId="{3A7D1067-98C0-463A-8794-41C03D4E1FB2}" type="pres">
      <dgm:prSet presAssocID="{D09BE6AE-D31B-466D-B9FB-EFE4A8C49667}" presName="text" presStyleLbl="node1" presStyleIdx="6" presStyleCnt="7">
        <dgm:presLayoutVars>
          <dgm:bulletEnabled val="1"/>
        </dgm:presLayoutVars>
      </dgm:prSet>
      <dgm:spPr/>
    </dgm:pt>
  </dgm:ptLst>
  <dgm:cxnLst>
    <dgm:cxn modelId="{5D85E302-C841-40D7-8DD1-94BC3F2358A5}" srcId="{2862D04F-A8CE-4CAD-B44D-8299C8428A3E}" destId="{D09BE6AE-D31B-466D-B9FB-EFE4A8C49667}" srcOrd="6" destOrd="0" parTransId="{3CD08497-724B-4E23-BB50-46222A131E88}" sibTransId="{A78BCF32-2C73-4EF7-BE56-D52A3EC8AD3D}"/>
    <dgm:cxn modelId="{EF51FD09-7A77-4D8D-A333-02F5FA8EE5CA}" type="presOf" srcId="{C7B313B2-6616-4611-B967-A27B42C921C6}" destId="{74CC80DA-5C27-4D5E-82B0-0F8155CCCF67}" srcOrd="0" destOrd="0" presId="urn:diagrams.loki3.com/VaryingWidthList"/>
    <dgm:cxn modelId="{5860ED28-E434-46B3-9F8D-0DBB4D7E0734}" srcId="{2862D04F-A8CE-4CAD-B44D-8299C8428A3E}" destId="{7B3D723E-939C-46F7-BA80-89DF73911E79}" srcOrd="4" destOrd="0" parTransId="{082CDE4D-14EF-49B2-B8F3-014B3E9B1A12}" sibTransId="{771F1D0E-F253-4561-81A0-E27844DFBAD3}"/>
    <dgm:cxn modelId="{A157EE5B-75A5-4685-B547-13845E41574F}" srcId="{2862D04F-A8CE-4CAD-B44D-8299C8428A3E}" destId="{8B1E8384-EE9D-4641-91B6-2AB8156A7B03}" srcOrd="5" destOrd="0" parTransId="{BBC47566-C011-4EFD-8571-D5972AD73935}" sibTransId="{92A0ADEA-C516-45CE-912A-D15129A5C0F7}"/>
    <dgm:cxn modelId="{38DA9569-EA1D-4D06-B310-99B22792A93B}" type="presOf" srcId="{7B3D723E-939C-46F7-BA80-89DF73911E79}" destId="{C64023AD-E525-44EB-80F8-A6C2DFA75C68}" srcOrd="0" destOrd="0" presId="urn:diagrams.loki3.com/VaryingWidthList"/>
    <dgm:cxn modelId="{1222C64D-FEFF-4A39-9C49-484F94D23D48}" srcId="{2862D04F-A8CE-4CAD-B44D-8299C8428A3E}" destId="{1E620C64-289D-4AC6-96D3-9F1C8701DBD3}" srcOrd="1" destOrd="0" parTransId="{9667D19A-2F29-4FEF-B6E5-F1CC19E9E688}" sibTransId="{3404BFB0-7A12-4EA0-830B-C73CC5CF5206}"/>
    <dgm:cxn modelId="{8252B472-D7E2-445C-A8D7-91D8F90A7C7E}" type="presOf" srcId="{98FB41DC-CE69-4D0A-9A0D-0E5BC7353B9E}" destId="{3ED15D65-3810-44BC-86ED-A1BF44745222}" srcOrd="0" destOrd="0" presId="urn:diagrams.loki3.com/VaryingWidthList"/>
    <dgm:cxn modelId="{1CC20D57-CA0B-4DCD-ADF1-DF1B334C0899}" type="presOf" srcId="{8B1E8384-EE9D-4641-91B6-2AB8156A7B03}" destId="{E3FB7820-0ED7-430F-99CD-F6921038D080}" srcOrd="0" destOrd="0" presId="urn:diagrams.loki3.com/VaryingWidthList"/>
    <dgm:cxn modelId="{4891D277-BAB6-4648-AE78-430FF8AF0DEE}" type="presOf" srcId="{2862D04F-A8CE-4CAD-B44D-8299C8428A3E}" destId="{C8BB05BC-C911-4DC0-8149-29BF608B72CC}" srcOrd="0" destOrd="0" presId="urn:diagrams.loki3.com/VaryingWidthList"/>
    <dgm:cxn modelId="{10695E9C-E364-4C38-ADA4-818437A84957}" type="presOf" srcId="{4798E8D4-E40F-43E1-8FD5-A049D209FFB0}" destId="{0CEFE209-50FC-4220-9F1D-DF033CBB70E4}" srcOrd="0" destOrd="0" presId="urn:diagrams.loki3.com/VaryingWidthList"/>
    <dgm:cxn modelId="{1A62E4A2-CAF6-4166-BD17-37CDCEC99CAE}" srcId="{2862D04F-A8CE-4CAD-B44D-8299C8428A3E}" destId="{C7B313B2-6616-4611-B967-A27B42C921C6}" srcOrd="0" destOrd="0" parTransId="{DB1774C6-57D1-4108-A758-06FC9C035900}" sibTransId="{2C4CA253-41ED-4ACD-A987-5F9AB7E21820}"/>
    <dgm:cxn modelId="{B63661C9-C180-4EB5-A6B8-B11E26B99442}" srcId="{2862D04F-A8CE-4CAD-B44D-8299C8428A3E}" destId="{98FB41DC-CE69-4D0A-9A0D-0E5BC7353B9E}" srcOrd="3" destOrd="0" parTransId="{0011C347-DFA4-4FC4-A615-907A7DE2993B}" sibTransId="{981C3ACB-4276-4311-827C-F6397CF11880}"/>
    <dgm:cxn modelId="{0C7492E3-091F-4240-8CBB-0B68B3B07C2D}" type="presOf" srcId="{1E620C64-289D-4AC6-96D3-9F1C8701DBD3}" destId="{2C573277-B0F6-4577-A379-A04978D773A6}" srcOrd="0" destOrd="0" presId="urn:diagrams.loki3.com/VaryingWidthList"/>
    <dgm:cxn modelId="{0F345DF3-418A-4EE9-9749-5F77D8F29E08}" srcId="{2862D04F-A8CE-4CAD-B44D-8299C8428A3E}" destId="{4798E8D4-E40F-43E1-8FD5-A049D209FFB0}" srcOrd="2" destOrd="0" parTransId="{49DD50F8-A9F5-4E73-AE13-EE6B06046560}" sibTransId="{F5218EB4-1544-44CD-85A3-41C5A5966278}"/>
    <dgm:cxn modelId="{F0DFB8FC-02D5-4CA6-B128-96785C1547FD}" type="presOf" srcId="{D09BE6AE-D31B-466D-B9FB-EFE4A8C49667}" destId="{3A7D1067-98C0-463A-8794-41C03D4E1FB2}" srcOrd="0" destOrd="0" presId="urn:diagrams.loki3.com/VaryingWidthList"/>
    <dgm:cxn modelId="{A1951724-F376-461A-8E57-38810FAE502C}" type="presParOf" srcId="{C8BB05BC-C911-4DC0-8149-29BF608B72CC}" destId="{74CC80DA-5C27-4D5E-82B0-0F8155CCCF67}" srcOrd="0" destOrd="0" presId="urn:diagrams.loki3.com/VaryingWidthList"/>
    <dgm:cxn modelId="{F70BA3F5-62A9-4B71-B23C-401E9E0D67C3}" type="presParOf" srcId="{C8BB05BC-C911-4DC0-8149-29BF608B72CC}" destId="{3CE705E4-BB48-44EF-BB6C-9E3C5AED1873}" srcOrd="1" destOrd="0" presId="urn:diagrams.loki3.com/VaryingWidthList"/>
    <dgm:cxn modelId="{2C05FABB-8068-4571-9B36-632A9B6F92A9}" type="presParOf" srcId="{C8BB05BC-C911-4DC0-8149-29BF608B72CC}" destId="{2C573277-B0F6-4577-A379-A04978D773A6}" srcOrd="2" destOrd="0" presId="urn:diagrams.loki3.com/VaryingWidthList"/>
    <dgm:cxn modelId="{E1826978-7847-4363-8FF3-FE5B6B3DC2F8}" type="presParOf" srcId="{C8BB05BC-C911-4DC0-8149-29BF608B72CC}" destId="{93F671B7-1138-4E5C-9142-AB22DD76235C}" srcOrd="3" destOrd="0" presId="urn:diagrams.loki3.com/VaryingWidthList"/>
    <dgm:cxn modelId="{19E84A36-4908-488C-A0E2-B6923F44C57E}" type="presParOf" srcId="{C8BB05BC-C911-4DC0-8149-29BF608B72CC}" destId="{0CEFE209-50FC-4220-9F1D-DF033CBB70E4}" srcOrd="4" destOrd="0" presId="urn:diagrams.loki3.com/VaryingWidthList"/>
    <dgm:cxn modelId="{ABC7E409-B7B5-4DF9-A74A-9A09679600EB}" type="presParOf" srcId="{C8BB05BC-C911-4DC0-8149-29BF608B72CC}" destId="{A214F56A-E840-4F65-A7BB-7CAF2F1D378C}" srcOrd="5" destOrd="0" presId="urn:diagrams.loki3.com/VaryingWidthList"/>
    <dgm:cxn modelId="{675CFA4D-7226-49D0-81CC-68684623796E}" type="presParOf" srcId="{C8BB05BC-C911-4DC0-8149-29BF608B72CC}" destId="{3ED15D65-3810-44BC-86ED-A1BF44745222}" srcOrd="6" destOrd="0" presId="urn:diagrams.loki3.com/VaryingWidthList"/>
    <dgm:cxn modelId="{FBDE1D80-F79D-4029-92F4-B7479CA84889}" type="presParOf" srcId="{C8BB05BC-C911-4DC0-8149-29BF608B72CC}" destId="{77B7BF95-26FD-400E-B787-CFDE2A484EA1}" srcOrd="7" destOrd="0" presId="urn:diagrams.loki3.com/VaryingWidthList"/>
    <dgm:cxn modelId="{2F06D64E-4CE0-4C94-8248-BF510CC5399F}" type="presParOf" srcId="{C8BB05BC-C911-4DC0-8149-29BF608B72CC}" destId="{C64023AD-E525-44EB-80F8-A6C2DFA75C68}" srcOrd="8" destOrd="0" presId="urn:diagrams.loki3.com/VaryingWidthList"/>
    <dgm:cxn modelId="{6737AC06-1633-4FBC-82DA-F0A17300172E}" type="presParOf" srcId="{C8BB05BC-C911-4DC0-8149-29BF608B72CC}" destId="{0D018929-1E0C-4F66-BDD6-45DC9AE8AA37}" srcOrd="9" destOrd="0" presId="urn:diagrams.loki3.com/VaryingWidthList"/>
    <dgm:cxn modelId="{F8ACC671-F562-46A6-BB86-6F3809315669}" type="presParOf" srcId="{C8BB05BC-C911-4DC0-8149-29BF608B72CC}" destId="{E3FB7820-0ED7-430F-99CD-F6921038D080}" srcOrd="10" destOrd="0" presId="urn:diagrams.loki3.com/VaryingWidthList"/>
    <dgm:cxn modelId="{BCD5DA0E-6BAA-4E88-B973-83EF3DE80CB3}" type="presParOf" srcId="{C8BB05BC-C911-4DC0-8149-29BF608B72CC}" destId="{1E9C1CD5-5B41-4E5A-94A0-2E6257969889}" srcOrd="11" destOrd="0" presId="urn:diagrams.loki3.com/VaryingWidthList"/>
    <dgm:cxn modelId="{BAECF3FD-6EBE-46EC-BA21-B50FF259B5F5}" type="presParOf" srcId="{C8BB05BC-C911-4DC0-8149-29BF608B72CC}" destId="{3A7D1067-98C0-463A-8794-41C03D4E1FB2}" srcOrd="12" destOrd="0" presId="urn:diagrams.loki3.com/VaryingWidthList"/>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62D04F-A8CE-4CAD-B44D-8299C8428A3E}" type="doc">
      <dgm:prSet loTypeId="urn:diagrams.loki3.com/VaryingWidthList" loCatId="list" qsTypeId="urn:microsoft.com/office/officeart/2005/8/quickstyle/3d3" qsCatId="3D" csTypeId="urn:microsoft.com/office/officeart/2005/8/colors/accent1_2" csCatId="accent1" phldr="1"/>
      <dgm:spPr/>
    </dgm:pt>
    <dgm:pt modelId="{C7B313B2-6616-4611-B967-A27B42C921C6}">
      <dgm:prSet phldrT="[Text]"/>
      <dgm:spPr>
        <a:solidFill>
          <a:srgbClr val="002060"/>
        </a:solidFill>
      </dgm:spPr>
      <dgm:t>
        <a:bodyPr/>
        <a:lstStyle/>
        <a:p>
          <a:r>
            <a:rPr lang="en-US" b="1" dirty="0"/>
            <a:t>Honesty</a:t>
          </a:r>
        </a:p>
      </dgm:t>
    </dgm:pt>
    <dgm:pt modelId="{DB1774C6-57D1-4108-A758-06FC9C035900}" type="parTrans" cxnId="{1A62E4A2-CAF6-4166-BD17-37CDCEC99CAE}">
      <dgm:prSet/>
      <dgm:spPr/>
      <dgm:t>
        <a:bodyPr/>
        <a:lstStyle/>
        <a:p>
          <a:endParaRPr lang="en-US" b="1"/>
        </a:p>
      </dgm:t>
    </dgm:pt>
    <dgm:pt modelId="{2C4CA253-41ED-4ACD-A987-5F9AB7E21820}" type="sibTrans" cxnId="{1A62E4A2-CAF6-4166-BD17-37CDCEC99CAE}">
      <dgm:prSet/>
      <dgm:spPr/>
      <dgm:t>
        <a:bodyPr/>
        <a:lstStyle/>
        <a:p>
          <a:endParaRPr lang="en-US" b="1"/>
        </a:p>
      </dgm:t>
    </dgm:pt>
    <dgm:pt modelId="{1E620C64-289D-4AC6-96D3-9F1C8701DBD3}">
      <dgm:prSet phldrT="[Text]"/>
      <dgm:spPr>
        <a:solidFill>
          <a:srgbClr val="002060"/>
        </a:solidFill>
      </dgm:spPr>
      <dgm:t>
        <a:bodyPr/>
        <a:lstStyle/>
        <a:p>
          <a:r>
            <a:rPr lang="en-US" b="1" dirty="0"/>
            <a:t>Empathy</a:t>
          </a:r>
        </a:p>
      </dgm:t>
    </dgm:pt>
    <dgm:pt modelId="{9667D19A-2F29-4FEF-B6E5-F1CC19E9E688}" type="parTrans" cxnId="{1222C64D-FEFF-4A39-9C49-484F94D23D48}">
      <dgm:prSet/>
      <dgm:spPr/>
      <dgm:t>
        <a:bodyPr/>
        <a:lstStyle/>
        <a:p>
          <a:endParaRPr lang="en-US" b="1"/>
        </a:p>
      </dgm:t>
    </dgm:pt>
    <dgm:pt modelId="{3404BFB0-7A12-4EA0-830B-C73CC5CF5206}" type="sibTrans" cxnId="{1222C64D-FEFF-4A39-9C49-484F94D23D48}">
      <dgm:prSet/>
      <dgm:spPr/>
      <dgm:t>
        <a:bodyPr/>
        <a:lstStyle/>
        <a:p>
          <a:endParaRPr lang="en-US" b="1"/>
        </a:p>
      </dgm:t>
    </dgm:pt>
    <dgm:pt modelId="{4798E8D4-E40F-43E1-8FD5-A049D209FFB0}">
      <dgm:prSet phldrT="[Text]"/>
      <dgm:spPr>
        <a:solidFill>
          <a:srgbClr val="002060"/>
        </a:solidFill>
      </dgm:spPr>
      <dgm:t>
        <a:bodyPr/>
        <a:lstStyle/>
        <a:p>
          <a:r>
            <a:rPr lang="en-US" b="1" dirty="0"/>
            <a:t>Integrity</a:t>
          </a:r>
        </a:p>
      </dgm:t>
    </dgm:pt>
    <dgm:pt modelId="{49DD50F8-A9F5-4E73-AE13-EE6B06046560}" type="parTrans" cxnId="{0F345DF3-418A-4EE9-9749-5F77D8F29E08}">
      <dgm:prSet/>
      <dgm:spPr/>
      <dgm:t>
        <a:bodyPr/>
        <a:lstStyle/>
        <a:p>
          <a:endParaRPr lang="en-US" b="1"/>
        </a:p>
      </dgm:t>
    </dgm:pt>
    <dgm:pt modelId="{F5218EB4-1544-44CD-85A3-41C5A5966278}" type="sibTrans" cxnId="{0F345DF3-418A-4EE9-9749-5F77D8F29E08}">
      <dgm:prSet/>
      <dgm:spPr/>
      <dgm:t>
        <a:bodyPr/>
        <a:lstStyle/>
        <a:p>
          <a:endParaRPr lang="en-US" b="1"/>
        </a:p>
      </dgm:t>
    </dgm:pt>
    <dgm:pt modelId="{98FB41DC-CE69-4D0A-9A0D-0E5BC7353B9E}">
      <dgm:prSet phldrT="[Text]"/>
      <dgm:spPr>
        <a:solidFill>
          <a:srgbClr val="002060"/>
        </a:solidFill>
      </dgm:spPr>
      <dgm:t>
        <a:bodyPr/>
        <a:lstStyle/>
        <a:p>
          <a:r>
            <a:rPr lang="en-US" b="1" dirty="0"/>
            <a:t>Punctuality</a:t>
          </a:r>
        </a:p>
      </dgm:t>
    </dgm:pt>
    <dgm:pt modelId="{0011C347-DFA4-4FC4-A615-907A7DE2993B}" type="parTrans" cxnId="{B63661C9-C180-4EB5-A6B8-B11E26B99442}">
      <dgm:prSet/>
      <dgm:spPr/>
      <dgm:t>
        <a:bodyPr/>
        <a:lstStyle/>
        <a:p>
          <a:endParaRPr lang="en-US" b="1"/>
        </a:p>
      </dgm:t>
    </dgm:pt>
    <dgm:pt modelId="{981C3ACB-4276-4311-827C-F6397CF11880}" type="sibTrans" cxnId="{B63661C9-C180-4EB5-A6B8-B11E26B99442}">
      <dgm:prSet/>
      <dgm:spPr/>
      <dgm:t>
        <a:bodyPr/>
        <a:lstStyle/>
        <a:p>
          <a:endParaRPr lang="en-US" b="1"/>
        </a:p>
      </dgm:t>
    </dgm:pt>
    <dgm:pt modelId="{D09BE6AE-D31B-466D-B9FB-EFE4A8C49667}">
      <dgm:prSet phldrT="[Text]"/>
      <dgm:spPr>
        <a:solidFill>
          <a:srgbClr val="002060"/>
        </a:solidFill>
      </dgm:spPr>
      <dgm:t>
        <a:bodyPr/>
        <a:lstStyle/>
        <a:p>
          <a:r>
            <a:rPr lang="en-US" b="1" dirty="0"/>
            <a:t>Transparency</a:t>
          </a:r>
        </a:p>
      </dgm:t>
    </dgm:pt>
    <dgm:pt modelId="{3CD08497-724B-4E23-BB50-46222A131E88}" type="parTrans" cxnId="{5D85E302-C841-40D7-8DD1-94BC3F2358A5}">
      <dgm:prSet/>
      <dgm:spPr/>
      <dgm:t>
        <a:bodyPr/>
        <a:lstStyle/>
        <a:p>
          <a:endParaRPr lang="en-US" b="1"/>
        </a:p>
      </dgm:t>
    </dgm:pt>
    <dgm:pt modelId="{A78BCF32-2C73-4EF7-BE56-D52A3EC8AD3D}" type="sibTrans" cxnId="{5D85E302-C841-40D7-8DD1-94BC3F2358A5}">
      <dgm:prSet/>
      <dgm:spPr/>
      <dgm:t>
        <a:bodyPr/>
        <a:lstStyle/>
        <a:p>
          <a:endParaRPr lang="en-US" b="1"/>
        </a:p>
      </dgm:t>
    </dgm:pt>
    <dgm:pt modelId="{8B1E8384-EE9D-4641-91B6-2AB8156A7B03}">
      <dgm:prSet phldrT="[Text]"/>
      <dgm:spPr>
        <a:solidFill>
          <a:srgbClr val="002060"/>
        </a:solidFill>
      </dgm:spPr>
      <dgm:t>
        <a:bodyPr/>
        <a:lstStyle/>
        <a:p>
          <a:r>
            <a:rPr lang="en-US" b="1" dirty="0"/>
            <a:t>Competence</a:t>
          </a:r>
        </a:p>
      </dgm:t>
    </dgm:pt>
    <dgm:pt modelId="{BBC47566-C011-4EFD-8571-D5972AD73935}" type="parTrans" cxnId="{A157EE5B-75A5-4685-B547-13845E41574F}">
      <dgm:prSet/>
      <dgm:spPr/>
      <dgm:t>
        <a:bodyPr/>
        <a:lstStyle/>
        <a:p>
          <a:endParaRPr lang="en-US" b="1"/>
        </a:p>
      </dgm:t>
    </dgm:pt>
    <dgm:pt modelId="{92A0ADEA-C516-45CE-912A-D15129A5C0F7}" type="sibTrans" cxnId="{A157EE5B-75A5-4685-B547-13845E41574F}">
      <dgm:prSet/>
      <dgm:spPr/>
      <dgm:t>
        <a:bodyPr/>
        <a:lstStyle/>
        <a:p>
          <a:endParaRPr lang="en-US" b="1"/>
        </a:p>
      </dgm:t>
    </dgm:pt>
    <dgm:pt modelId="{7B3D723E-939C-46F7-BA80-89DF73911E79}">
      <dgm:prSet phldrT="[Text]"/>
      <dgm:spPr>
        <a:solidFill>
          <a:srgbClr val="002060"/>
        </a:solidFill>
      </dgm:spPr>
      <dgm:t>
        <a:bodyPr/>
        <a:lstStyle/>
        <a:p>
          <a:r>
            <a:rPr lang="en-US" b="1" dirty="0"/>
            <a:t>Demeanor</a:t>
          </a:r>
        </a:p>
      </dgm:t>
    </dgm:pt>
    <dgm:pt modelId="{082CDE4D-14EF-49B2-B8F3-014B3E9B1A12}" type="parTrans" cxnId="{5860ED28-E434-46B3-9F8D-0DBB4D7E0734}">
      <dgm:prSet/>
      <dgm:spPr/>
      <dgm:t>
        <a:bodyPr/>
        <a:lstStyle/>
        <a:p>
          <a:endParaRPr lang="en-US" b="1"/>
        </a:p>
      </dgm:t>
    </dgm:pt>
    <dgm:pt modelId="{771F1D0E-F253-4561-81A0-E27844DFBAD3}" type="sibTrans" cxnId="{5860ED28-E434-46B3-9F8D-0DBB4D7E0734}">
      <dgm:prSet/>
      <dgm:spPr/>
      <dgm:t>
        <a:bodyPr/>
        <a:lstStyle/>
        <a:p>
          <a:endParaRPr lang="en-US" b="1"/>
        </a:p>
      </dgm:t>
    </dgm:pt>
    <dgm:pt modelId="{C8BB05BC-C911-4DC0-8149-29BF608B72CC}" type="pres">
      <dgm:prSet presAssocID="{2862D04F-A8CE-4CAD-B44D-8299C8428A3E}" presName="Name0" presStyleCnt="0">
        <dgm:presLayoutVars>
          <dgm:resizeHandles/>
        </dgm:presLayoutVars>
      </dgm:prSet>
      <dgm:spPr/>
    </dgm:pt>
    <dgm:pt modelId="{74CC80DA-5C27-4D5E-82B0-0F8155CCCF67}" type="pres">
      <dgm:prSet presAssocID="{C7B313B2-6616-4611-B967-A27B42C921C6}" presName="text" presStyleLbl="node1" presStyleIdx="0" presStyleCnt="7" custScaleX="265910">
        <dgm:presLayoutVars>
          <dgm:bulletEnabled val="1"/>
        </dgm:presLayoutVars>
      </dgm:prSet>
      <dgm:spPr/>
    </dgm:pt>
    <dgm:pt modelId="{3CE705E4-BB48-44EF-BB6C-9E3C5AED1873}" type="pres">
      <dgm:prSet presAssocID="{2C4CA253-41ED-4ACD-A987-5F9AB7E21820}" presName="space" presStyleCnt="0"/>
      <dgm:spPr/>
    </dgm:pt>
    <dgm:pt modelId="{2C573277-B0F6-4577-A379-A04978D773A6}" type="pres">
      <dgm:prSet presAssocID="{1E620C64-289D-4AC6-96D3-9F1C8701DBD3}" presName="text" presStyleLbl="node1" presStyleIdx="1" presStyleCnt="7" custScaleX="207540">
        <dgm:presLayoutVars>
          <dgm:bulletEnabled val="1"/>
        </dgm:presLayoutVars>
      </dgm:prSet>
      <dgm:spPr/>
    </dgm:pt>
    <dgm:pt modelId="{93F671B7-1138-4E5C-9142-AB22DD76235C}" type="pres">
      <dgm:prSet presAssocID="{3404BFB0-7A12-4EA0-830B-C73CC5CF5206}" presName="space" presStyleCnt="0"/>
      <dgm:spPr/>
    </dgm:pt>
    <dgm:pt modelId="{0CEFE209-50FC-4220-9F1D-DF033CBB70E4}" type="pres">
      <dgm:prSet presAssocID="{4798E8D4-E40F-43E1-8FD5-A049D209FFB0}" presName="text" presStyleLbl="node1" presStyleIdx="2" presStyleCnt="7" custScaleX="172134">
        <dgm:presLayoutVars>
          <dgm:bulletEnabled val="1"/>
        </dgm:presLayoutVars>
      </dgm:prSet>
      <dgm:spPr/>
    </dgm:pt>
    <dgm:pt modelId="{A214F56A-E840-4F65-A7BB-7CAF2F1D378C}" type="pres">
      <dgm:prSet presAssocID="{F5218EB4-1544-44CD-85A3-41C5A5966278}" presName="space" presStyleCnt="0"/>
      <dgm:spPr/>
    </dgm:pt>
    <dgm:pt modelId="{3ED15D65-3810-44BC-86ED-A1BF44745222}" type="pres">
      <dgm:prSet presAssocID="{98FB41DC-CE69-4D0A-9A0D-0E5BC7353B9E}" presName="text" presStyleLbl="node1" presStyleIdx="3" presStyleCnt="7" custScaleX="143852">
        <dgm:presLayoutVars>
          <dgm:bulletEnabled val="1"/>
        </dgm:presLayoutVars>
      </dgm:prSet>
      <dgm:spPr/>
    </dgm:pt>
    <dgm:pt modelId="{77B7BF95-26FD-400E-B787-CFDE2A484EA1}" type="pres">
      <dgm:prSet presAssocID="{981C3ACB-4276-4311-827C-F6397CF11880}" presName="space" presStyleCnt="0"/>
      <dgm:spPr/>
    </dgm:pt>
    <dgm:pt modelId="{C64023AD-E525-44EB-80F8-A6C2DFA75C68}" type="pres">
      <dgm:prSet presAssocID="{7B3D723E-939C-46F7-BA80-89DF73911E79}" presName="text" presStyleLbl="node1" presStyleIdx="4" presStyleCnt="7" custScaleX="126666">
        <dgm:presLayoutVars>
          <dgm:bulletEnabled val="1"/>
        </dgm:presLayoutVars>
      </dgm:prSet>
      <dgm:spPr/>
    </dgm:pt>
    <dgm:pt modelId="{0D018929-1E0C-4F66-BDD6-45DC9AE8AA37}" type="pres">
      <dgm:prSet presAssocID="{771F1D0E-F253-4561-81A0-E27844DFBAD3}" presName="space" presStyleCnt="0"/>
      <dgm:spPr/>
    </dgm:pt>
    <dgm:pt modelId="{E3FB7820-0ED7-430F-99CD-F6921038D080}" type="pres">
      <dgm:prSet presAssocID="{8B1E8384-EE9D-4641-91B6-2AB8156A7B03}" presName="text" presStyleLbl="node1" presStyleIdx="5" presStyleCnt="7" custScaleX="125134">
        <dgm:presLayoutVars>
          <dgm:bulletEnabled val="1"/>
        </dgm:presLayoutVars>
      </dgm:prSet>
      <dgm:spPr/>
    </dgm:pt>
    <dgm:pt modelId="{1E9C1CD5-5B41-4E5A-94A0-2E6257969889}" type="pres">
      <dgm:prSet presAssocID="{92A0ADEA-C516-45CE-912A-D15129A5C0F7}" presName="space" presStyleCnt="0"/>
      <dgm:spPr/>
    </dgm:pt>
    <dgm:pt modelId="{3A7D1067-98C0-463A-8794-41C03D4E1FB2}" type="pres">
      <dgm:prSet presAssocID="{D09BE6AE-D31B-466D-B9FB-EFE4A8C49667}" presName="text" presStyleLbl="node1" presStyleIdx="6" presStyleCnt="7">
        <dgm:presLayoutVars>
          <dgm:bulletEnabled val="1"/>
        </dgm:presLayoutVars>
      </dgm:prSet>
      <dgm:spPr/>
    </dgm:pt>
  </dgm:ptLst>
  <dgm:cxnLst>
    <dgm:cxn modelId="{5D85E302-C841-40D7-8DD1-94BC3F2358A5}" srcId="{2862D04F-A8CE-4CAD-B44D-8299C8428A3E}" destId="{D09BE6AE-D31B-466D-B9FB-EFE4A8C49667}" srcOrd="6" destOrd="0" parTransId="{3CD08497-724B-4E23-BB50-46222A131E88}" sibTransId="{A78BCF32-2C73-4EF7-BE56-D52A3EC8AD3D}"/>
    <dgm:cxn modelId="{EF51FD09-7A77-4D8D-A333-02F5FA8EE5CA}" type="presOf" srcId="{C7B313B2-6616-4611-B967-A27B42C921C6}" destId="{74CC80DA-5C27-4D5E-82B0-0F8155CCCF67}" srcOrd="0" destOrd="0" presId="urn:diagrams.loki3.com/VaryingWidthList"/>
    <dgm:cxn modelId="{5860ED28-E434-46B3-9F8D-0DBB4D7E0734}" srcId="{2862D04F-A8CE-4CAD-B44D-8299C8428A3E}" destId="{7B3D723E-939C-46F7-BA80-89DF73911E79}" srcOrd="4" destOrd="0" parTransId="{082CDE4D-14EF-49B2-B8F3-014B3E9B1A12}" sibTransId="{771F1D0E-F253-4561-81A0-E27844DFBAD3}"/>
    <dgm:cxn modelId="{A157EE5B-75A5-4685-B547-13845E41574F}" srcId="{2862D04F-A8CE-4CAD-B44D-8299C8428A3E}" destId="{8B1E8384-EE9D-4641-91B6-2AB8156A7B03}" srcOrd="5" destOrd="0" parTransId="{BBC47566-C011-4EFD-8571-D5972AD73935}" sibTransId="{92A0ADEA-C516-45CE-912A-D15129A5C0F7}"/>
    <dgm:cxn modelId="{38DA9569-EA1D-4D06-B310-99B22792A93B}" type="presOf" srcId="{7B3D723E-939C-46F7-BA80-89DF73911E79}" destId="{C64023AD-E525-44EB-80F8-A6C2DFA75C68}" srcOrd="0" destOrd="0" presId="urn:diagrams.loki3.com/VaryingWidthList"/>
    <dgm:cxn modelId="{1222C64D-FEFF-4A39-9C49-484F94D23D48}" srcId="{2862D04F-A8CE-4CAD-B44D-8299C8428A3E}" destId="{1E620C64-289D-4AC6-96D3-9F1C8701DBD3}" srcOrd="1" destOrd="0" parTransId="{9667D19A-2F29-4FEF-B6E5-F1CC19E9E688}" sibTransId="{3404BFB0-7A12-4EA0-830B-C73CC5CF5206}"/>
    <dgm:cxn modelId="{8252B472-D7E2-445C-A8D7-91D8F90A7C7E}" type="presOf" srcId="{98FB41DC-CE69-4D0A-9A0D-0E5BC7353B9E}" destId="{3ED15D65-3810-44BC-86ED-A1BF44745222}" srcOrd="0" destOrd="0" presId="urn:diagrams.loki3.com/VaryingWidthList"/>
    <dgm:cxn modelId="{1CC20D57-CA0B-4DCD-ADF1-DF1B334C0899}" type="presOf" srcId="{8B1E8384-EE9D-4641-91B6-2AB8156A7B03}" destId="{E3FB7820-0ED7-430F-99CD-F6921038D080}" srcOrd="0" destOrd="0" presId="urn:diagrams.loki3.com/VaryingWidthList"/>
    <dgm:cxn modelId="{4891D277-BAB6-4648-AE78-430FF8AF0DEE}" type="presOf" srcId="{2862D04F-A8CE-4CAD-B44D-8299C8428A3E}" destId="{C8BB05BC-C911-4DC0-8149-29BF608B72CC}" srcOrd="0" destOrd="0" presId="urn:diagrams.loki3.com/VaryingWidthList"/>
    <dgm:cxn modelId="{10695E9C-E364-4C38-ADA4-818437A84957}" type="presOf" srcId="{4798E8D4-E40F-43E1-8FD5-A049D209FFB0}" destId="{0CEFE209-50FC-4220-9F1D-DF033CBB70E4}" srcOrd="0" destOrd="0" presId="urn:diagrams.loki3.com/VaryingWidthList"/>
    <dgm:cxn modelId="{1A62E4A2-CAF6-4166-BD17-37CDCEC99CAE}" srcId="{2862D04F-A8CE-4CAD-B44D-8299C8428A3E}" destId="{C7B313B2-6616-4611-B967-A27B42C921C6}" srcOrd="0" destOrd="0" parTransId="{DB1774C6-57D1-4108-A758-06FC9C035900}" sibTransId="{2C4CA253-41ED-4ACD-A987-5F9AB7E21820}"/>
    <dgm:cxn modelId="{B63661C9-C180-4EB5-A6B8-B11E26B99442}" srcId="{2862D04F-A8CE-4CAD-B44D-8299C8428A3E}" destId="{98FB41DC-CE69-4D0A-9A0D-0E5BC7353B9E}" srcOrd="3" destOrd="0" parTransId="{0011C347-DFA4-4FC4-A615-907A7DE2993B}" sibTransId="{981C3ACB-4276-4311-827C-F6397CF11880}"/>
    <dgm:cxn modelId="{0C7492E3-091F-4240-8CBB-0B68B3B07C2D}" type="presOf" srcId="{1E620C64-289D-4AC6-96D3-9F1C8701DBD3}" destId="{2C573277-B0F6-4577-A379-A04978D773A6}" srcOrd="0" destOrd="0" presId="urn:diagrams.loki3.com/VaryingWidthList"/>
    <dgm:cxn modelId="{0F345DF3-418A-4EE9-9749-5F77D8F29E08}" srcId="{2862D04F-A8CE-4CAD-B44D-8299C8428A3E}" destId="{4798E8D4-E40F-43E1-8FD5-A049D209FFB0}" srcOrd="2" destOrd="0" parTransId="{49DD50F8-A9F5-4E73-AE13-EE6B06046560}" sibTransId="{F5218EB4-1544-44CD-85A3-41C5A5966278}"/>
    <dgm:cxn modelId="{F0DFB8FC-02D5-4CA6-B128-96785C1547FD}" type="presOf" srcId="{D09BE6AE-D31B-466D-B9FB-EFE4A8C49667}" destId="{3A7D1067-98C0-463A-8794-41C03D4E1FB2}" srcOrd="0" destOrd="0" presId="urn:diagrams.loki3.com/VaryingWidthList"/>
    <dgm:cxn modelId="{A1951724-F376-461A-8E57-38810FAE502C}" type="presParOf" srcId="{C8BB05BC-C911-4DC0-8149-29BF608B72CC}" destId="{74CC80DA-5C27-4D5E-82B0-0F8155CCCF67}" srcOrd="0" destOrd="0" presId="urn:diagrams.loki3.com/VaryingWidthList"/>
    <dgm:cxn modelId="{F70BA3F5-62A9-4B71-B23C-401E9E0D67C3}" type="presParOf" srcId="{C8BB05BC-C911-4DC0-8149-29BF608B72CC}" destId="{3CE705E4-BB48-44EF-BB6C-9E3C5AED1873}" srcOrd="1" destOrd="0" presId="urn:diagrams.loki3.com/VaryingWidthList"/>
    <dgm:cxn modelId="{2C05FABB-8068-4571-9B36-632A9B6F92A9}" type="presParOf" srcId="{C8BB05BC-C911-4DC0-8149-29BF608B72CC}" destId="{2C573277-B0F6-4577-A379-A04978D773A6}" srcOrd="2" destOrd="0" presId="urn:diagrams.loki3.com/VaryingWidthList"/>
    <dgm:cxn modelId="{E1826978-7847-4363-8FF3-FE5B6B3DC2F8}" type="presParOf" srcId="{C8BB05BC-C911-4DC0-8149-29BF608B72CC}" destId="{93F671B7-1138-4E5C-9142-AB22DD76235C}" srcOrd="3" destOrd="0" presId="urn:diagrams.loki3.com/VaryingWidthList"/>
    <dgm:cxn modelId="{19E84A36-4908-488C-A0E2-B6923F44C57E}" type="presParOf" srcId="{C8BB05BC-C911-4DC0-8149-29BF608B72CC}" destId="{0CEFE209-50FC-4220-9F1D-DF033CBB70E4}" srcOrd="4" destOrd="0" presId="urn:diagrams.loki3.com/VaryingWidthList"/>
    <dgm:cxn modelId="{ABC7E409-B7B5-4DF9-A74A-9A09679600EB}" type="presParOf" srcId="{C8BB05BC-C911-4DC0-8149-29BF608B72CC}" destId="{A214F56A-E840-4F65-A7BB-7CAF2F1D378C}" srcOrd="5" destOrd="0" presId="urn:diagrams.loki3.com/VaryingWidthList"/>
    <dgm:cxn modelId="{675CFA4D-7226-49D0-81CC-68684623796E}" type="presParOf" srcId="{C8BB05BC-C911-4DC0-8149-29BF608B72CC}" destId="{3ED15D65-3810-44BC-86ED-A1BF44745222}" srcOrd="6" destOrd="0" presId="urn:diagrams.loki3.com/VaryingWidthList"/>
    <dgm:cxn modelId="{FBDE1D80-F79D-4029-92F4-B7479CA84889}" type="presParOf" srcId="{C8BB05BC-C911-4DC0-8149-29BF608B72CC}" destId="{77B7BF95-26FD-400E-B787-CFDE2A484EA1}" srcOrd="7" destOrd="0" presId="urn:diagrams.loki3.com/VaryingWidthList"/>
    <dgm:cxn modelId="{2F06D64E-4CE0-4C94-8248-BF510CC5399F}" type="presParOf" srcId="{C8BB05BC-C911-4DC0-8149-29BF608B72CC}" destId="{C64023AD-E525-44EB-80F8-A6C2DFA75C68}" srcOrd="8" destOrd="0" presId="urn:diagrams.loki3.com/VaryingWidthList"/>
    <dgm:cxn modelId="{6737AC06-1633-4FBC-82DA-F0A17300172E}" type="presParOf" srcId="{C8BB05BC-C911-4DC0-8149-29BF608B72CC}" destId="{0D018929-1E0C-4F66-BDD6-45DC9AE8AA37}" srcOrd="9" destOrd="0" presId="urn:diagrams.loki3.com/VaryingWidthList"/>
    <dgm:cxn modelId="{F8ACC671-F562-46A6-BB86-6F3809315669}" type="presParOf" srcId="{C8BB05BC-C911-4DC0-8149-29BF608B72CC}" destId="{E3FB7820-0ED7-430F-99CD-F6921038D080}" srcOrd="10" destOrd="0" presId="urn:diagrams.loki3.com/VaryingWidthList"/>
    <dgm:cxn modelId="{BCD5DA0E-6BAA-4E88-B973-83EF3DE80CB3}" type="presParOf" srcId="{C8BB05BC-C911-4DC0-8149-29BF608B72CC}" destId="{1E9C1CD5-5B41-4E5A-94A0-2E6257969889}" srcOrd="11" destOrd="0" presId="urn:diagrams.loki3.com/VaryingWidthList"/>
    <dgm:cxn modelId="{BAECF3FD-6EBE-46EC-BA21-B50FF259B5F5}" type="presParOf" srcId="{C8BB05BC-C911-4DC0-8149-29BF608B72CC}" destId="{3A7D1067-98C0-463A-8794-41C03D4E1FB2}" srcOrd="12" destOrd="0" presId="urn:diagrams.loki3.com/VaryingWidthList"/>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62D04F-A8CE-4CAD-B44D-8299C8428A3E}" type="doc">
      <dgm:prSet loTypeId="urn:diagrams.loki3.com/VaryingWidthList" loCatId="list" qsTypeId="urn:microsoft.com/office/officeart/2005/8/quickstyle/3d3" qsCatId="3D" csTypeId="urn:microsoft.com/office/officeart/2005/8/colors/accent1_2" csCatId="accent1" phldr="1"/>
      <dgm:spPr/>
    </dgm:pt>
    <dgm:pt modelId="{C7B313B2-6616-4611-B967-A27B42C921C6}">
      <dgm:prSet phldrT="[Text]"/>
      <dgm:spPr>
        <a:solidFill>
          <a:srgbClr val="002060"/>
        </a:solidFill>
      </dgm:spPr>
      <dgm:t>
        <a:bodyPr/>
        <a:lstStyle/>
        <a:p>
          <a:r>
            <a:rPr lang="en-US" b="1" dirty="0"/>
            <a:t>Vision</a:t>
          </a:r>
        </a:p>
      </dgm:t>
    </dgm:pt>
    <dgm:pt modelId="{DB1774C6-57D1-4108-A758-06FC9C035900}" type="parTrans" cxnId="{1A62E4A2-CAF6-4166-BD17-37CDCEC99CAE}">
      <dgm:prSet/>
      <dgm:spPr/>
      <dgm:t>
        <a:bodyPr/>
        <a:lstStyle/>
        <a:p>
          <a:endParaRPr lang="en-US" b="1"/>
        </a:p>
      </dgm:t>
    </dgm:pt>
    <dgm:pt modelId="{2C4CA253-41ED-4ACD-A987-5F9AB7E21820}" type="sibTrans" cxnId="{1A62E4A2-CAF6-4166-BD17-37CDCEC99CAE}">
      <dgm:prSet/>
      <dgm:spPr/>
      <dgm:t>
        <a:bodyPr/>
        <a:lstStyle/>
        <a:p>
          <a:endParaRPr lang="en-US" b="1"/>
        </a:p>
      </dgm:t>
    </dgm:pt>
    <dgm:pt modelId="{1E620C64-289D-4AC6-96D3-9F1C8701DBD3}">
      <dgm:prSet phldrT="[Text]"/>
      <dgm:spPr>
        <a:solidFill>
          <a:srgbClr val="002060"/>
        </a:solidFill>
      </dgm:spPr>
      <dgm:t>
        <a:bodyPr/>
        <a:lstStyle/>
        <a:p>
          <a:r>
            <a:rPr lang="en-US" b="1" dirty="0"/>
            <a:t>Humility</a:t>
          </a:r>
        </a:p>
      </dgm:t>
    </dgm:pt>
    <dgm:pt modelId="{9667D19A-2F29-4FEF-B6E5-F1CC19E9E688}" type="parTrans" cxnId="{1222C64D-FEFF-4A39-9C49-484F94D23D48}">
      <dgm:prSet/>
      <dgm:spPr/>
      <dgm:t>
        <a:bodyPr/>
        <a:lstStyle/>
        <a:p>
          <a:endParaRPr lang="en-US" b="1"/>
        </a:p>
      </dgm:t>
    </dgm:pt>
    <dgm:pt modelId="{3404BFB0-7A12-4EA0-830B-C73CC5CF5206}" type="sibTrans" cxnId="{1222C64D-FEFF-4A39-9C49-484F94D23D48}">
      <dgm:prSet/>
      <dgm:spPr/>
      <dgm:t>
        <a:bodyPr/>
        <a:lstStyle/>
        <a:p>
          <a:endParaRPr lang="en-US" b="1"/>
        </a:p>
      </dgm:t>
    </dgm:pt>
    <dgm:pt modelId="{4798E8D4-E40F-43E1-8FD5-A049D209FFB0}">
      <dgm:prSet phldrT="[Text]"/>
      <dgm:spPr>
        <a:solidFill>
          <a:srgbClr val="002060"/>
        </a:solidFill>
      </dgm:spPr>
      <dgm:t>
        <a:bodyPr/>
        <a:lstStyle/>
        <a:p>
          <a:r>
            <a:rPr lang="en-US" b="1" dirty="0"/>
            <a:t>Commitment</a:t>
          </a:r>
        </a:p>
      </dgm:t>
    </dgm:pt>
    <dgm:pt modelId="{49DD50F8-A9F5-4E73-AE13-EE6B06046560}" type="parTrans" cxnId="{0F345DF3-418A-4EE9-9749-5F77D8F29E08}">
      <dgm:prSet/>
      <dgm:spPr/>
      <dgm:t>
        <a:bodyPr/>
        <a:lstStyle/>
        <a:p>
          <a:endParaRPr lang="en-US" b="1"/>
        </a:p>
      </dgm:t>
    </dgm:pt>
    <dgm:pt modelId="{F5218EB4-1544-44CD-85A3-41C5A5966278}" type="sibTrans" cxnId="{0F345DF3-418A-4EE9-9749-5F77D8F29E08}">
      <dgm:prSet/>
      <dgm:spPr/>
      <dgm:t>
        <a:bodyPr/>
        <a:lstStyle/>
        <a:p>
          <a:endParaRPr lang="en-US" b="1"/>
        </a:p>
      </dgm:t>
    </dgm:pt>
    <dgm:pt modelId="{98FB41DC-CE69-4D0A-9A0D-0E5BC7353B9E}">
      <dgm:prSet phldrT="[Text]"/>
      <dgm:spPr>
        <a:solidFill>
          <a:srgbClr val="002060"/>
        </a:solidFill>
      </dgm:spPr>
      <dgm:t>
        <a:bodyPr/>
        <a:lstStyle/>
        <a:p>
          <a:r>
            <a:rPr lang="en-US" b="1" dirty="0"/>
            <a:t>Accountability</a:t>
          </a:r>
        </a:p>
      </dgm:t>
    </dgm:pt>
    <dgm:pt modelId="{0011C347-DFA4-4FC4-A615-907A7DE2993B}" type="parTrans" cxnId="{B63661C9-C180-4EB5-A6B8-B11E26B99442}">
      <dgm:prSet/>
      <dgm:spPr/>
      <dgm:t>
        <a:bodyPr/>
        <a:lstStyle/>
        <a:p>
          <a:endParaRPr lang="en-US" b="1"/>
        </a:p>
      </dgm:t>
    </dgm:pt>
    <dgm:pt modelId="{981C3ACB-4276-4311-827C-F6397CF11880}" type="sibTrans" cxnId="{B63661C9-C180-4EB5-A6B8-B11E26B99442}">
      <dgm:prSet/>
      <dgm:spPr/>
      <dgm:t>
        <a:bodyPr/>
        <a:lstStyle/>
        <a:p>
          <a:endParaRPr lang="en-US" b="1"/>
        </a:p>
      </dgm:t>
    </dgm:pt>
    <dgm:pt modelId="{D09BE6AE-D31B-466D-B9FB-EFE4A8C49667}">
      <dgm:prSet phldrT="[Text]"/>
      <dgm:spPr>
        <a:solidFill>
          <a:srgbClr val="002060"/>
        </a:solidFill>
      </dgm:spPr>
      <dgm:t>
        <a:bodyPr/>
        <a:lstStyle/>
        <a:p>
          <a:r>
            <a:rPr lang="en-US" b="1" dirty="0"/>
            <a:t>Fail And Succeed As A Team </a:t>
          </a:r>
        </a:p>
      </dgm:t>
    </dgm:pt>
    <dgm:pt modelId="{3CD08497-724B-4E23-BB50-46222A131E88}" type="parTrans" cxnId="{5D85E302-C841-40D7-8DD1-94BC3F2358A5}">
      <dgm:prSet/>
      <dgm:spPr/>
      <dgm:t>
        <a:bodyPr/>
        <a:lstStyle/>
        <a:p>
          <a:endParaRPr lang="en-US" b="1"/>
        </a:p>
      </dgm:t>
    </dgm:pt>
    <dgm:pt modelId="{A78BCF32-2C73-4EF7-BE56-D52A3EC8AD3D}" type="sibTrans" cxnId="{5D85E302-C841-40D7-8DD1-94BC3F2358A5}">
      <dgm:prSet/>
      <dgm:spPr/>
      <dgm:t>
        <a:bodyPr/>
        <a:lstStyle/>
        <a:p>
          <a:endParaRPr lang="en-US" b="1"/>
        </a:p>
      </dgm:t>
    </dgm:pt>
    <dgm:pt modelId="{8B1E8384-EE9D-4641-91B6-2AB8156A7B03}">
      <dgm:prSet phldrT="[Text]"/>
      <dgm:spPr>
        <a:solidFill>
          <a:srgbClr val="002060"/>
        </a:solidFill>
      </dgm:spPr>
      <dgm:t>
        <a:bodyPr/>
        <a:lstStyle/>
        <a:p>
          <a:r>
            <a:rPr lang="en-US" b="1" dirty="0"/>
            <a:t>Love What You Do</a:t>
          </a:r>
        </a:p>
      </dgm:t>
    </dgm:pt>
    <dgm:pt modelId="{BBC47566-C011-4EFD-8571-D5972AD73935}" type="parTrans" cxnId="{A157EE5B-75A5-4685-B547-13845E41574F}">
      <dgm:prSet/>
      <dgm:spPr/>
      <dgm:t>
        <a:bodyPr/>
        <a:lstStyle/>
        <a:p>
          <a:endParaRPr lang="en-US" b="1"/>
        </a:p>
      </dgm:t>
    </dgm:pt>
    <dgm:pt modelId="{92A0ADEA-C516-45CE-912A-D15129A5C0F7}" type="sibTrans" cxnId="{A157EE5B-75A5-4685-B547-13845E41574F}">
      <dgm:prSet/>
      <dgm:spPr/>
      <dgm:t>
        <a:bodyPr/>
        <a:lstStyle/>
        <a:p>
          <a:endParaRPr lang="en-US" b="1"/>
        </a:p>
      </dgm:t>
    </dgm:pt>
    <dgm:pt modelId="{7B3D723E-939C-46F7-BA80-89DF73911E79}">
      <dgm:prSet phldrT="[Text]"/>
      <dgm:spPr>
        <a:solidFill>
          <a:srgbClr val="002060"/>
        </a:solidFill>
      </dgm:spPr>
      <dgm:t>
        <a:bodyPr/>
        <a:lstStyle/>
        <a:p>
          <a:r>
            <a:rPr lang="en-US" b="1" dirty="0"/>
            <a:t>Lead By Example</a:t>
          </a:r>
        </a:p>
      </dgm:t>
    </dgm:pt>
    <dgm:pt modelId="{082CDE4D-14EF-49B2-B8F3-014B3E9B1A12}" type="parTrans" cxnId="{5860ED28-E434-46B3-9F8D-0DBB4D7E0734}">
      <dgm:prSet/>
      <dgm:spPr/>
      <dgm:t>
        <a:bodyPr/>
        <a:lstStyle/>
        <a:p>
          <a:endParaRPr lang="en-US" b="1"/>
        </a:p>
      </dgm:t>
    </dgm:pt>
    <dgm:pt modelId="{771F1D0E-F253-4561-81A0-E27844DFBAD3}" type="sibTrans" cxnId="{5860ED28-E434-46B3-9F8D-0DBB4D7E0734}">
      <dgm:prSet/>
      <dgm:spPr/>
      <dgm:t>
        <a:bodyPr/>
        <a:lstStyle/>
        <a:p>
          <a:endParaRPr lang="en-US" b="1"/>
        </a:p>
      </dgm:t>
    </dgm:pt>
    <dgm:pt modelId="{C8BB05BC-C911-4DC0-8149-29BF608B72CC}" type="pres">
      <dgm:prSet presAssocID="{2862D04F-A8CE-4CAD-B44D-8299C8428A3E}" presName="Name0" presStyleCnt="0">
        <dgm:presLayoutVars>
          <dgm:resizeHandles/>
        </dgm:presLayoutVars>
      </dgm:prSet>
      <dgm:spPr/>
    </dgm:pt>
    <dgm:pt modelId="{74CC80DA-5C27-4D5E-82B0-0F8155CCCF67}" type="pres">
      <dgm:prSet presAssocID="{C7B313B2-6616-4611-B967-A27B42C921C6}" presName="text" presStyleLbl="node1" presStyleIdx="0" presStyleCnt="7" custScaleX="265910">
        <dgm:presLayoutVars>
          <dgm:bulletEnabled val="1"/>
        </dgm:presLayoutVars>
      </dgm:prSet>
      <dgm:spPr/>
    </dgm:pt>
    <dgm:pt modelId="{3CE705E4-BB48-44EF-BB6C-9E3C5AED1873}" type="pres">
      <dgm:prSet presAssocID="{2C4CA253-41ED-4ACD-A987-5F9AB7E21820}" presName="space" presStyleCnt="0"/>
      <dgm:spPr/>
    </dgm:pt>
    <dgm:pt modelId="{2C573277-B0F6-4577-A379-A04978D773A6}" type="pres">
      <dgm:prSet presAssocID="{1E620C64-289D-4AC6-96D3-9F1C8701DBD3}" presName="text" presStyleLbl="node1" presStyleIdx="1" presStyleCnt="7" custScaleX="207540">
        <dgm:presLayoutVars>
          <dgm:bulletEnabled val="1"/>
        </dgm:presLayoutVars>
      </dgm:prSet>
      <dgm:spPr/>
    </dgm:pt>
    <dgm:pt modelId="{93F671B7-1138-4E5C-9142-AB22DD76235C}" type="pres">
      <dgm:prSet presAssocID="{3404BFB0-7A12-4EA0-830B-C73CC5CF5206}" presName="space" presStyleCnt="0"/>
      <dgm:spPr/>
    </dgm:pt>
    <dgm:pt modelId="{0CEFE209-50FC-4220-9F1D-DF033CBB70E4}" type="pres">
      <dgm:prSet presAssocID="{4798E8D4-E40F-43E1-8FD5-A049D209FFB0}" presName="text" presStyleLbl="node1" presStyleIdx="2" presStyleCnt="7" custScaleX="172134">
        <dgm:presLayoutVars>
          <dgm:bulletEnabled val="1"/>
        </dgm:presLayoutVars>
      </dgm:prSet>
      <dgm:spPr/>
    </dgm:pt>
    <dgm:pt modelId="{A214F56A-E840-4F65-A7BB-7CAF2F1D378C}" type="pres">
      <dgm:prSet presAssocID="{F5218EB4-1544-44CD-85A3-41C5A5966278}" presName="space" presStyleCnt="0"/>
      <dgm:spPr/>
    </dgm:pt>
    <dgm:pt modelId="{3ED15D65-3810-44BC-86ED-A1BF44745222}" type="pres">
      <dgm:prSet presAssocID="{98FB41DC-CE69-4D0A-9A0D-0E5BC7353B9E}" presName="text" presStyleLbl="node1" presStyleIdx="3" presStyleCnt="7" custScaleX="143852">
        <dgm:presLayoutVars>
          <dgm:bulletEnabled val="1"/>
        </dgm:presLayoutVars>
      </dgm:prSet>
      <dgm:spPr/>
    </dgm:pt>
    <dgm:pt modelId="{77B7BF95-26FD-400E-B787-CFDE2A484EA1}" type="pres">
      <dgm:prSet presAssocID="{981C3ACB-4276-4311-827C-F6397CF11880}" presName="space" presStyleCnt="0"/>
      <dgm:spPr/>
    </dgm:pt>
    <dgm:pt modelId="{C64023AD-E525-44EB-80F8-A6C2DFA75C68}" type="pres">
      <dgm:prSet presAssocID="{7B3D723E-939C-46F7-BA80-89DF73911E79}" presName="text" presStyleLbl="node1" presStyleIdx="4" presStyleCnt="7" custScaleX="182808">
        <dgm:presLayoutVars>
          <dgm:bulletEnabled val="1"/>
        </dgm:presLayoutVars>
      </dgm:prSet>
      <dgm:spPr/>
    </dgm:pt>
    <dgm:pt modelId="{0D018929-1E0C-4F66-BDD6-45DC9AE8AA37}" type="pres">
      <dgm:prSet presAssocID="{771F1D0E-F253-4561-81A0-E27844DFBAD3}" presName="space" presStyleCnt="0"/>
      <dgm:spPr/>
    </dgm:pt>
    <dgm:pt modelId="{E3FB7820-0ED7-430F-99CD-F6921038D080}" type="pres">
      <dgm:prSet presAssocID="{8B1E8384-EE9D-4641-91B6-2AB8156A7B03}" presName="text" presStyleLbl="node1" presStyleIdx="5" presStyleCnt="7" custScaleX="146852">
        <dgm:presLayoutVars>
          <dgm:bulletEnabled val="1"/>
        </dgm:presLayoutVars>
      </dgm:prSet>
      <dgm:spPr/>
    </dgm:pt>
    <dgm:pt modelId="{1E9C1CD5-5B41-4E5A-94A0-2E6257969889}" type="pres">
      <dgm:prSet presAssocID="{92A0ADEA-C516-45CE-912A-D15129A5C0F7}" presName="space" presStyleCnt="0"/>
      <dgm:spPr/>
    </dgm:pt>
    <dgm:pt modelId="{3A7D1067-98C0-463A-8794-41C03D4E1FB2}" type="pres">
      <dgm:prSet presAssocID="{D09BE6AE-D31B-466D-B9FB-EFE4A8C49667}" presName="text" presStyleLbl="node1" presStyleIdx="6" presStyleCnt="7">
        <dgm:presLayoutVars>
          <dgm:bulletEnabled val="1"/>
        </dgm:presLayoutVars>
      </dgm:prSet>
      <dgm:spPr/>
    </dgm:pt>
  </dgm:ptLst>
  <dgm:cxnLst>
    <dgm:cxn modelId="{5D85E302-C841-40D7-8DD1-94BC3F2358A5}" srcId="{2862D04F-A8CE-4CAD-B44D-8299C8428A3E}" destId="{D09BE6AE-D31B-466D-B9FB-EFE4A8C49667}" srcOrd="6" destOrd="0" parTransId="{3CD08497-724B-4E23-BB50-46222A131E88}" sibTransId="{A78BCF32-2C73-4EF7-BE56-D52A3EC8AD3D}"/>
    <dgm:cxn modelId="{EF51FD09-7A77-4D8D-A333-02F5FA8EE5CA}" type="presOf" srcId="{C7B313B2-6616-4611-B967-A27B42C921C6}" destId="{74CC80DA-5C27-4D5E-82B0-0F8155CCCF67}" srcOrd="0" destOrd="0" presId="urn:diagrams.loki3.com/VaryingWidthList"/>
    <dgm:cxn modelId="{5860ED28-E434-46B3-9F8D-0DBB4D7E0734}" srcId="{2862D04F-A8CE-4CAD-B44D-8299C8428A3E}" destId="{7B3D723E-939C-46F7-BA80-89DF73911E79}" srcOrd="4" destOrd="0" parTransId="{082CDE4D-14EF-49B2-B8F3-014B3E9B1A12}" sibTransId="{771F1D0E-F253-4561-81A0-E27844DFBAD3}"/>
    <dgm:cxn modelId="{A157EE5B-75A5-4685-B547-13845E41574F}" srcId="{2862D04F-A8CE-4CAD-B44D-8299C8428A3E}" destId="{8B1E8384-EE9D-4641-91B6-2AB8156A7B03}" srcOrd="5" destOrd="0" parTransId="{BBC47566-C011-4EFD-8571-D5972AD73935}" sibTransId="{92A0ADEA-C516-45CE-912A-D15129A5C0F7}"/>
    <dgm:cxn modelId="{38DA9569-EA1D-4D06-B310-99B22792A93B}" type="presOf" srcId="{7B3D723E-939C-46F7-BA80-89DF73911E79}" destId="{C64023AD-E525-44EB-80F8-A6C2DFA75C68}" srcOrd="0" destOrd="0" presId="urn:diagrams.loki3.com/VaryingWidthList"/>
    <dgm:cxn modelId="{1222C64D-FEFF-4A39-9C49-484F94D23D48}" srcId="{2862D04F-A8CE-4CAD-B44D-8299C8428A3E}" destId="{1E620C64-289D-4AC6-96D3-9F1C8701DBD3}" srcOrd="1" destOrd="0" parTransId="{9667D19A-2F29-4FEF-B6E5-F1CC19E9E688}" sibTransId="{3404BFB0-7A12-4EA0-830B-C73CC5CF5206}"/>
    <dgm:cxn modelId="{8252B472-D7E2-445C-A8D7-91D8F90A7C7E}" type="presOf" srcId="{98FB41DC-CE69-4D0A-9A0D-0E5BC7353B9E}" destId="{3ED15D65-3810-44BC-86ED-A1BF44745222}" srcOrd="0" destOrd="0" presId="urn:diagrams.loki3.com/VaryingWidthList"/>
    <dgm:cxn modelId="{1CC20D57-CA0B-4DCD-ADF1-DF1B334C0899}" type="presOf" srcId="{8B1E8384-EE9D-4641-91B6-2AB8156A7B03}" destId="{E3FB7820-0ED7-430F-99CD-F6921038D080}" srcOrd="0" destOrd="0" presId="urn:diagrams.loki3.com/VaryingWidthList"/>
    <dgm:cxn modelId="{4891D277-BAB6-4648-AE78-430FF8AF0DEE}" type="presOf" srcId="{2862D04F-A8CE-4CAD-B44D-8299C8428A3E}" destId="{C8BB05BC-C911-4DC0-8149-29BF608B72CC}" srcOrd="0" destOrd="0" presId="urn:diagrams.loki3.com/VaryingWidthList"/>
    <dgm:cxn modelId="{10695E9C-E364-4C38-ADA4-818437A84957}" type="presOf" srcId="{4798E8D4-E40F-43E1-8FD5-A049D209FFB0}" destId="{0CEFE209-50FC-4220-9F1D-DF033CBB70E4}" srcOrd="0" destOrd="0" presId="urn:diagrams.loki3.com/VaryingWidthList"/>
    <dgm:cxn modelId="{1A62E4A2-CAF6-4166-BD17-37CDCEC99CAE}" srcId="{2862D04F-A8CE-4CAD-B44D-8299C8428A3E}" destId="{C7B313B2-6616-4611-B967-A27B42C921C6}" srcOrd="0" destOrd="0" parTransId="{DB1774C6-57D1-4108-A758-06FC9C035900}" sibTransId="{2C4CA253-41ED-4ACD-A987-5F9AB7E21820}"/>
    <dgm:cxn modelId="{B63661C9-C180-4EB5-A6B8-B11E26B99442}" srcId="{2862D04F-A8CE-4CAD-B44D-8299C8428A3E}" destId="{98FB41DC-CE69-4D0A-9A0D-0E5BC7353B9E}" srcOrd="3" destOrd="0" parTransId="{0011C347-DFA4-4FC4-A615-907A7DE2993B}" sibTransId="{981C3ACB-4276-4311-827C-F6397CF11880}"/>
    <dgm:cxn modelId="{0C7492E3-091F-4240-8CBB-0B68B3B07C2D}" type="presOf" srcId="{1E620C64-289D-4AC6-96D3-9F1C8701DBD3}" destId="{2C573277-B0F6-4577-A379-A04978D773A6}" srcOrd="0" destOrd="0" presId="urn:diagrams.loki3.com/VaryingWidthList"/>
    <dgm:cxn modelId="{0F345DF3-418A-4EE9-9749-5F77D8F29E08}" srcId="{2862D04F-A8CE-4CAD-B44D-8299C8428A3E}" destId="{4798E8D4-E40F-43E1-8FD5-A049D209FFB0}" srcOrd="2" destOrd="0" parTransId="{49DD50F8-A9F5-4E73-AE13-EE6B06046560}" sibTransId="{F5218EB4-1544-44CD-85A3-41C5A5966278}"/>
    <dgm:cxn modelId="{F0DFB8FC-02D5-4CA6-B128-96785C1547FD}" type="presOf" srcId="{D09BE6AE-D31B-466D-B9FB-EFE4A8C49667}" destId="{3A7D1067-98C0-463A-8794-41C03D4E1FB2}" srcOrd="0" destOrd="0" presId="urn:diagrams.loki3.com/VaryingWidthList"/>
    <dgm:cxn modelId="{A1951724-F376-461A-8E57-38810FAE502C}" type="presParOf" srcId="{C8BB05BC-C911-4DC0-8149-29BF608B72CC}" destId="{74CC80DA-5C27-4D5E-82B0-0F8155CCCF67}" srcOrd="0" destOrd="0" presId="urn:diagrams.loki3.com/VaryingWidthList"/>
    <dgm:cxn modelId="{F70BA3F5-62A9-4B71-B23C-401E9E0D67C3}" type="presParOf" srcId="{C8BB05BC-C911-4DC0-8149-29BF608B72CC}" destId="{3CE705E4-BB48-44EF-BB6C-9E3C5AED1873}" srcOrd="1" destOrd="0" presId="urn:diagrams.loki3.com/VaryingWidthList"/>
    <dgm:cxn modelId="{2C05FABB-8068-4571-9B36-632A9B6F92A9}" type="presParOf" srcId="{C8BB05BC-C911-4DC0-8149-29BF608B72CC}" destId="{2C573277-B0F6-4577-A379-A04978D773A6}" srcOrd="2" destOrd="0" presId="urn:diagrams.loki3.com/VaryingWidthList"/>
    <dgm:cxn modelId="{E1826978-7847-4363-8FF3-FE5B6B3DC2F8}" type="presParOf" srcId="{C8BB05BC-C911-4DC0-8149-29BF608B72CC}" destId="{93F671B7-1138-4E5C-9142-AB22DD76235C}" srcOrd="3" destOrd="0" presId="urn:diagrams.loki3.com/VaryingWidthList"/>
    <dgm:cxn modelId="{19E84A36-4908-488C-A0E2-B6923F44C57E}" type="presParOf" srcId="{C8BB05BC-C911-4DC0-8149-29BF608B72CC}" destId="{0CEFE209-50FC-4220-9F1D-DF033CBB70E4}" srcOrd="4" destOrd="0" presId="urn:diagrams.loki3.com/VaryingWidthList"/>
    <dgm:cxn modelId="{ABC7E409-B7B5-4DF9-A74A-9A09679600EB}" type="presParOf" srcId="{C8BB05BC-C911-4DC0-8149-29BF608B72CC}" destId="{A214F56A-E840-4F65-A7BB-7CAF2F1D378C}" srcOrd="5" destOrd="0" presId="urn:diagrams.loki3.com/VaryingWidthList"/>
    <dgm:cxn modelId="{675CFA4D-7226-49D0-81CC-68684623796E}" type="presParOf" srcId="{C8BB05BC-C911-4DC0-8149-29BF608B72CC}" destId="{3ED15D65-3810-44BC-86ED-A1BF44745222}" srcOrd="6" destOrd="0" presId="urn:diagrams.loki3.com/VaryingWidthList"/>
    <dgm:cxn modelId="{FBDE1D80-F79D-4029-92F4-B7479CA84889}" type="presParOf" srcId="{C8BB05BC-C911-4DC0-8149-29BF608B72CC}" destId="{77B7BF95-26FD-400E-B787-CFDE2A484EA1}" srcOrd="7" destOrd="0" presId="urn:diagrams.loki3.com/VaryingWidthList"/>
    <dgm:cxn modelId="{2F06D64E-4CE0-4C94-8248-BF510CC5399F}" type="presParOf" srcId="{C8BB05BC-C911-4DC0-8149-29BF608B72CC}" destId="{C64023AD-E525-44EB-80F8-A6C2DFA75C68}" srcOrd="8" destOrd="0" presId="urn:diagrams.loki3.com/VaryingWidthList"/>
    <dgm:cxn modelId="{6737AC06-1633-4FBC-82DA-F0A17300172E}" type="presParOf" srcId="{C8BB05BC-C911-4DC0-8149-29BF608B72CC}" destId="{0D018929-1E0C-4F66-BDD6-45DC9AE8AA37}" srcOrd="9" destOrd="0" presId="urn:diagrams.loki3.com/VaryingWidthList"/>
    <dgm:cxn modelId="{F8ACC671-F562-46A6-BB86-6F3809315669}" type="presParOf" srcId="{C8BB05BC-C911-4DC0-8149-29BF608B72CC}" destId="{E3FB7820-0ED7-430F-99CD-F6921038D080}" srcOrd="10" destOrd="0" presId="urn:diagrams.loki3.com/VaryingWidthList"/>
    <dgm:cxn modelId="{BCD5DA0E-6BAA-4E88-B973-83EF3DE80CB3}" type="presParOf" srcId="{C8BB05BC-C911-4DC0-8149-29BF608B72CC}" destId="{1E9C1CD5-5B41-4E5A-94A0-2E6257969889}" srcOrd="11" destOrd="0" presId="urn:diagrams.loki3.com/VaryingWidthList"/>
    <dgm:cxn modelId="{BAECF3FD-6EBE-46EC-BA21-B50FF259B5F5}" type="presParOf" srcId="{C8BB05BC-C911-4DC0-8149-29BF608B72CC}" destId="{3A7D1067-98C0-463A-8794-41C03D4E1FB2}" srcOrd="12" destOrd="0" presId="urn:diagrams.loki3.com/VaryingWidthList"/>
  </dgm:cxnLst>
  <dgm:bg>
    <a:solidFill>
      <a:srgbClr val="00B0F0"/>
    </a:solidFill>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540D7-B353-40A8-9BBE-4354BA8C47C8}">
      <dsp:nvSpPr>
        <dsp:cNvPr id="0" name=""/>
        <dsp:cNvSpPr/>
      </dsp:nvSpPr>
      <dsp:spPr>
        <a:xfrm>
          <a:off x="78265" y="1866"/>
          <a:ext cx="2134260" cy="1232080"/>
        </a:xfrm>
        <a:prstGeom prst="rect">
          <a:avLst/>
        </a:prstGeom>
        <a:solidFill>
          <a:srgbClr val="FFFF00"/>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latin typeface="Britannic Bold" panose="020B0903060703020204" pitchFamily="34" charset="0"/>
            </a:rPr>
            <a:t>Preparation</a:t>
          </a:r>
        </a:p>
      </dsp:txBody>
      <dsp:txXfrm>
        <a:off x="78265" y="1866"/>
        <a:ext cx="2134260" cy="1232080"/>
      </dsp:txXfrm>
    </dsp:sp>
    <dsp:sp modelId="{1C96101E-55E6-45E9-9326-57670EEDB8AB}">
      <dsp:nvSpPr>
        <dsp:cNvPr id="0" name=""/>
        <dsp:cNvSpPr/>
      </dsp:nvSpPr>
      <dsp:spPr>
        <a:xfrm>
          <a:off x="95037" y="1295550"/>
          <a:ext cx="2100715" cy="1232080"/>
        </a:xfrm>
        <a:prstGeom prst="rect">
          <a:avLst/>
        </a:prstGeom>
        <a:solidFill>
          <a:srgbClr val="FFFF00"/>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latin typeface="Britannic Bold" panose="020B0903060703020204" pitchFamily="34" charset="0"/>
            </a:rPr>
            <a:t>Respect</a:t>
          </a:r>
        </a:p>
      </dsp:txBody>
      <dsp:txXfrm>
        <a:off x="95037" y="1295550"/>
        <a:ext cx="2100715" cy="1232080"/>
      </dsp:txXfrm>
    </dsp:sp>
    <dsp:sp modelId="{E1E0282B-6638-46B5-89E6-7A95A08CD02A}">
      <dsp:nvSpPr>
        <dsp:cNvPr id="0" name=""/>
        <dsp:cNvSpPr/>
      </dsp:nvSpPr>
      <dsp:spPr>
        <a:xfrm>
          <a:off x="69878" y="2589235"/>
          <a:ext cx="2151032" cy="1232080"/>
        </a:xfrm>
        <a:prstGeom prst="rect">
          <a:avLst/>
        </a:prstGeom>
        <a:solidFill>
          <a:srgbClr val="FFFF00"/>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latin typeface="Britannic Bold" panose="020B0903060703020204" pitchFamily="34" charset="0"/>
            </a:rPr>
            <a:t>Leadership</a:t>
          </a:r>
        </a:p>
      </dsp:txBody>
      <dsp:txXfrm>
        <a:off x="69878" y="2589235"/>
        <a:ext cx="2151032" cy="1232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540D7-B353-40A8-9BBE-4354BA8C47C8}">
      <dsp:nvSpPr>
        <dsp:cNvPr id="0" name=""/>
        <dsp:cNvSpPr/>
      </dsp:nvSpPr>
      <dsp:spPr>
        <a:xfrm>
          <a:off x="93665" y="1004"/>
          <a:ext cx="2430034" cy="1029489"/>
        </a:xfrm>
        <a:prstGeom prst="rect">
          <a:avLst/>
        </a:prstGeom>
        <a:solidFill>
          <a:srgbClr val="FFFF00"/>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prst="relaxedInset"/>
        </a:sp3d>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latin typeface="Britannic Bold" panose="020B0903060703020204" pitchFamily="34" charset="0"/>
            </a:rPr>
            <a:t>I’m Ready To Get Games</a:t>
          </a:r>
        </a:p>
      </dsp:txBody>
      <dsp:txXfrm>
        <a:off x="93665" y="1004"/>
        <a:ext cx="2430034" cy="1029489"/>
      </dsp:txXfrm>
    </dsp:sp>
    <dsp:sp modelId="{1C96101E-55E6-45E9-9326-57670EEDB8AB}">
      <dsp:nvSpPr>
        <dsp:cNvPr id="0" name=""/>
        <dsp:cNvSpPr/>
      </dsp:nvSpPr>
      <dsp:spPr>
        <a:xfrm>
          <a:off x="83891" y="1081968"/>
          <a:ext cx="2449581" cy="1029489"/>
        </a:xfrm>
        <a:prstGeom prst="rect">
          <a:avLst/>
        </a:prstGeom>
        <a:solidFill>
          <a:srgbClr val="FFFF00"/>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prst="relaxedInset"/>
        </a:sp3d>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latin typeface="Britannic Bold" panose="020B0903060703020204" pitchFamily="34" charset="0"/>
            </a:rPr>
            <a:t>I Accepted The Game</a:t>
          </a:r>
        </a:p>
      </dsp:txBody>
      <dsp:txXfrm>
        <a:off x="83891" y="1081968"/>
        <a:ext cx="2449581" cy="1029489"/>
      </dsp:txXfrm>
    </dsp:sp>
    <dsp:sp modelId="{E1E0282B-6638-46B5-89E6-7A95A08CD02A}">
      <dsp:nvSpPr>
        <dsp:cNvPr id="0" name=""/>
        <dsp:cNvSpPr/>
      </dsp:nvSpPr>
      <dsp:spPr>
        <a:xfrm>
          <a:off x="92278" y="2162931"/>
          <a:ext cx="2432807" cy="773033"/>
        </a:xfrm>
        <a:prstGeom prst="rect">
          <a:avLst/>
        </a:prstGeom>
        <a:solidFill>
          <a:srgbClr val="FFFF00"/>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prst="relaxedInset"/>
        </a:sp3d>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latin typeface="Britannic Bold" panose="020B0903060703020204" pitchFamily="34" charset="0"/>
            </a:rPr>
            <a:t>Before The Game</a:t>
          </a:r>
        </a:p>
      </dsp:txBody>
      <dsp:txXfrm>
        <a:off x="92278" y="2162931"/>
        <a:ext cx="2432807" cy="773033"/>
      </dsp:txXfrm>
    </dsp:sp>
    <dsp:sp modelId="{DEDEFC49-E6F1-4260-9790-160CEE356D97}">
      <dsp:nvSpPr>
        <dsp:cNvPr id="0" name=""/>
        <dsp:cNvSpPr/>
      </dsp:nvSpPr>
      <dsp:spPr>
        <a:xfrm>
          <a:off x="100663" y="2987439"/>
          <a:ext cx="2416038" cy="1029489"/>
        </a:xfrm>
        <a:prstGeom prst="rect">
          <a:avLst/>
        </a:prstGeom>
        <a:solidFill>
          <a:srgbClr val="FFFF00"/>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prst="relaxedInset"/>
        </a:sp3d>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latin typeface="Britannic Bold" panose="020B0903060703020204" pitchFamily="34" charset="0"/>
            </a:rPr>
            <a:t>During The Game</a:t>
          </a:r>
        </a:p>
      </dsp:txBody>
      <dsp:txXfrm>
        <a:off x="100663" y="2987439"/>
        <a:ext cx="2416038" cy="1029489"/>
      </dsp:txXfrm>
    </dsp:sp>
    <dsp:sp modelId="{23730001-DDAC-490D-A99F-5D5E4471AA23}">
      <dsp:nvSpPr>
        <dsp:cNvPr id="0" name=""/>
        <dsp:cNvSpPr/>
      </dsp:nvSpPr>
      <dsp:spPr>
        <a:xfrm>
          <a:off x="67111" y="4068403"/>
          <a:ext cx="2483141" cy="1029489"/>
        </a:xfrm>
        <a:prstGeom prst="rect">
          <a:avLst/>
        </a:prstGeom>
        <a:solidFill>
          <a:srgbClr val="FFFF00"/>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prst="relaxedInset"/>
        </a:sp3d>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latin typeface="Britannic Bold" panose="020B0903060703020204" pitchFamily="34" charset="0"/>
            </a:rPr>
            <a:t>After The Game</a:t>
          </a:r>
        </a:p>
      </dsp:txBody>
      <dsp:txXfrm>
        <a:off x="67111" y="4068403"/>
        <a:ext cx="2483141" cy="10294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CC80DA-5C27-4D5E-82B0-0F8155CCCF67}">
      <dsp:nvSpPr>
        <dsp:cNvPr id="0" name=""/>
        <dsp:cNvSpPr/>
      </dsp:nvSpPr>
      <dsp:spPr>
        <a:xfrm>
          <a:off x="40081" y="442"/>
          <a:ext cx="1914552"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977900">
            <a:lnSpc>
              <a:spcPct val="90000"/>
            </a:lnSpc>
            <a:spcBef>
              <a:spcPct val="0"/>
            </a:spcBef>
            <a:spcAft>
              <a:spcPct val="35000"/>
            </a:spcAft>
            <a:buNone/>
          </a:pPr>
          <a:r>
            <a:rPr lang="en-US" sz="2200" b="1" kern="1200" dirty="0"/>
            <a:t>Time</a:t>
          </a:r>
        </a:p>
      </dsp:txBody>
      <dsp:txXfrm>
        <a:off x="40081" y="442"/>
        <a:ext cx="1914552" cy="708591"/>
      </dsp:txXfrm>
    </dsp:sp>
    <dsp:sp modelId="{2C573277-B0F6-4577-A379-A04978D773A6}">
      <dsp:nvSpPr>
        <dsp:cNvPr id="0" name=""/>
        <dsp:cNvSpPr/>
      </dsp:nvSpPr>
      <dsp:spPr>
        <a:xfrm>
          <a:off x="40079" y="744462"/>
          <a:ext cx="191455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977900">
            <a:lnSpc>
              <a:spcPct val="90000"/>
            </a:lnSpc>
            <a:spcBef>
              <a:spcPct val="0"/>
            </a:spcBef>
            <a:spcAft>
              <a:spcPct val="35000"/>
            </a:spcAft>
            <a:buNone/>
          </a:pPr>
          <a:r>
            <a:rPr lang="en-US" sz="2200" b="1" kern="1200" dirty="0"/>
            <a:t>Fitness</a:t>
          </a:r>
        </a:p>
      </dsp:txBody>
      <dsp:txXfrm>
        <a:off x="40079" y="744462"/>
        <a:ext cx="1914556" cy="708591"/>
      </dsp:txXfrm>
    </dsp:sp>
    <dsp:sp modelId="{0CEFE209-50FC-4220-9F1D-DF033CBB70E4}">
      <dsp:nvSpPr>
        <dsp:cNvPr id="0" name=""/>
        <dsp:cNvSpPr/>
      </dsp:nvSpPr>
      <dsp:spPr>
        <a:xfrm>
          <a:off x="29104" y="1488483"/>
          <a:ext cx="1936507"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977900">
            <a:lnSpc>
              <a:spcPct val="90000"/>
            </a:lnSpc>
            <a:spcBef>
              <a:spcPct val="0"/>
            </a:spcBef>
            <a:spcAft>
              <a:spcPct val="35000"/>
            </a:spcAft>
            <a:buNone/>
          </a:pPr>
          <a:r>
            <a:rPr lang="en-US" sz="2200" b="1" kern="1200" dirty="0"/>
            <a:t>Updated</a:t>
          </a:r>
        </a:p>
      </dsp:txBody>
      <dsp:txXfrm>
        <a:off x="29104" y="1488483"/>
        <a:ext cx="1936507" cy="708591"/>
      </dsp:txXfrm>
    </dsp:sp>
    <dsp:sp modelId="{3ED15D65-3810-44BC-86ED-A1BF44745222}">
      <dsp:nvSpPr>
        <dsp:cNvPr id="0" name=""/>
        <dsp:cNvSpPr/>
      </dsp:nvSpPr>
      <dsp:spPr>
        <a:xfrm>
          <a:off x="42540" y="2232504"/>
          <a:ext cx="1909635"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977900">
            <a:lnSpc>
              <a:spcPct val="90000"/>
            </a:lnSpc>
            <a:spcBef>
              <a:spcPct val="0"/>
            </a:spcBef>
            <a:spcAft>
              <a:spcPct val="35000"/>
            </a:spcAft>
            <a:buNone/>
          </a:pPr>
          <a:r>
            <a:rPr lang="en-US" sz="2200" b="1" kern="1200" dirty="0"/>
            <a:t>Teamwork</a:t>
          </a:r>
        </a:p>
      </dsp:txBody>
      <dsp:txXfrm>
        <a:off x="42540" y="2232504"/>
        <a:ext cx="1909635" cy="708591"/>
      </dsp:txXfrm>
    </dsp:sp>
    <dsp:sp modelId="{C64023AD-E525-44EB-80F8-A6C2DFA75C68}">
      <dsp:nvSpPr>
        <dsp:cNvPr id="0" name=""/>
        <dsp:cNvSpPr/>
      </dsp:nvSpPr>
      <dsp:spPr>
        <a:xfrm>
          <a:off x="28363" y="2976525"/>
          <a:ext cx="1937989"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977900">
            <a:lnSpc>
              <a:spcPct val="90000"/>
            </a:lnSpc>
            <a:spcBef>
              <a:spcPct val="0"/>
            </a:spcBef>
            <a:spcAft>
              <a:spcPct val="35000"/>
            </a:spcAft>
            <a:buNone/>
          </a:pPr>
          <a:r>
            <a:rPr lang="en-US" sz="2200" b="1" kern="1200" dirty="0"/>
            <a:t>Appearance</a:t>
          </a:r>
        </a:p>
      </dsp:txBody>
      <dsp:txXfrm>
        <a:off x="28363" y="2976525"/>
        <a:ext cx="1937989" cy="708591"/>
      </dsp:txXfrm>
    </dsp:sp>
    <dsp:sp modelId="{E3FB7820-0ED7-430F-99CD-F6921038D080}">
      <dsp:nvSpPr>
        <dsp:cNvPr id="0" name=""/>
        <dsp:cNvSpPr/>
      </dsp:nvSpPr>
      <dsp:spPr>
        <a:xfrm>
          <a:off x="11927" y="3720545"/>
          <a:ext cx="1970860"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977900">
            <a:lnSpc>
              <a:spcPct val="90000"/>
            </a:lnSpc>
            <a:spcBef>
              <a:spcPct val="0"/>
            </a:spcBef>
            <a:spcAft>
              <a:spcPct val="35000"/>
            </a:spcAft>
            <a:buNone/>
          </a:pPr>
          <a:r>
            <a:rPr lang="en-US" sz="2200" b="1" kern="1200" dirty="0"/>
            <a:t>Certification</a:t>
          </a:r>
        </a:p>
      </dsp:txBody>
      <dsp:txXfrm>
        <a:off x="11927" y="3720545"/>
        <a:ext cx="1970860" cy="708591"/>
      </dsp:txXfrm>
    </dsp:sp>
    <dsp:sp modelId="{3A7D1067-98C0-463A-8794-41C03D4E1FB2}">
      <dsp:nvSpPr>
        <dsp:cNvPr id="0" name=""/>
        <dsp:cNvSpPr/>
      </dsp:nvSpPr>
      <dsp:spPr>
        <a:xfrm>
          <a:off x="7358" y="4464566"/>
          <a:ext cx="1980000"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977900">
            <a:lnSpc>
              <a:spcPct val="90000"/>
            </a:lnSpc>
            <a:spcBef>
              <a:spcPct val="0"/>
            </a:spcBef>
            <a:spcAft>
              <a:spcPct val="35000"/>
            </a:spcAft>
            <a:buNone/>
          </a:pPr>
          <a:r>
            <a:rPr lang="en-US" sz="2200" b="1" kern="1200" dirty="0"/>
            <a:t>Communication</a:t>
          </a:r>
        </a:p>
      </dsp:txBody>
      <dsp:txXfrm>
        <a:off x="7358" y="4464566"/>
        <a:ext cx="1980000" cy="7085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CC80DA-5C27-4D5E-82B0-0F8155CCCF67}">
      <dsp:nvSpPr>
        <dsp:cNvPr id="0" name=""/>
        <dsp:cNvSpPr/>
      </dsp:nvSpPr>
      <dsp:spPr>
        <a:xfrm>
          <a:off x="0" y="442"/>
          <a:ext cx="199471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b="1" kern="1200" dirty="0"/>
            <a:t>Honesty</a:t>
          </a:r>
        </a:p>
      </dsp:txBody>
      <dsp:txXfrm>
        <a:off x="0" y="442"/>
        <a:ext cx="1994716" cy="708591"/>
      </dsp:txXfrm>
    </dsp:sp>
    <dsp:sp modelId="{2C573277-B0F6-4577-A379-A04978D773A6}">
      <dsp:nvSpPr>
        <dsp:cNvPr id="0" name=""/>
        <dsp:cNvSpPr/>
      </dsp:nvSpPr>
      <dsp:spPr>
        <a:xfrm>
          <a:off x="0" y="744462"/>
          <a:ext cx="199471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b="1" kern="1200" dirty="0"/>
            <a:t>Empathy</a:t>
          </a:r>
        </a:p>
      </dsp:txBody>
      <dsp:txXfrm>
        <a:off x="0" y="744462"/>
        <a:ext cx="1994716" cy="708591"/>
      </dsp:txXfrm>
    </dsp:sp>
    <dsp:sp modelId="{0CEFE209-50FC-4220-9F1D-DF033CBB70E4}">
      <dsp:nvSpPr>
        <dsp:cNvPr id="0" name=""/>
        <dsp:cNvSpPr/>
      </dsp:nvSpPr>
      <dsp:spPr>
        <a:xfrm>
          <a:off x="0" y="1488483"/>
          <a:ext cx="199471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b="1" kern="1200" dirty="0"/>
            <a:t>Integrity</a:t>
          </a:r>
        </a:p>
      </dsp:txBody>
      <dsp:txXfrm>
        <a:off x="0" y="1488483"/>
        <a:ext cx="1994716" cy="708591"/>
      </dsp:txXfrm>
    </dsp:sp>
    <dsp:sp modelId="{3ED15D65-3810-44BC-86ED-A1BF44745222}">
      <dsp:nvSpPr>
        <dsp:cNvPr id="0" name=""/>
        <dsp:cNvSpPr/>
      </dsp:nvSpPr>
      <dsp:spPr>
        <a:xfrm>
          <a:off x="0" y="2232504"/>
          <a:ext cx="199471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b="1" kern="1200" dirty="0"/>
            <a:t>Punctuality</a:t>
          </a:r>
        </a:p>
      </dsp:txBody>
      <dsp:txXfrm>
        <a:off x="0" y="2232504"/>
        <a:ext cx="1994716" cy="708591"/>
      </dsp:txXfrm>
    </dsp:sp>
    <dsp:sp modelId="{C64023AD-E525-44EB-80F8-A6C2DFA75C68}">
      <dsp:nvSpPr>
        <dsp:cNvPr id="0" name=""/>
        <dsp:cNvSpPr/>
      </dsp:nvSpPr>
      <dsp:spPr>
        <a:xfrm>
          <a:off x="0" y="2976525"/>
          <a:ext cx="199471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b="1" kern="1200" dirty="0"/>
            <a:t>Demeanor</a:t>
          </a:r>
        </a:p>
      </dsp:txBody>
      <dsp:txXfrm>
        <a:off x="0" y="2976525"/>
        <a:ext cx="1994716" cy="708591"/>
      </dsp:txXfrm>
    </dsp:sp>
    <dsp:sp modelId="{E3FB7820-0ED7-430F-99CD-F6921038D080}">
      <dsp:nvSpPr>
        <dsp:cNvPr id="0" name=""/>
        <dsp:cNvSpPr/>
      </dsp:nvSpPr>
      <dsp:spPr>
        <a:xfrm>
          <a:off x="0" y="3720545"/>
          <a:ext cx="199471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b="1" kern="1200" dirty="0"/>
            <a:t>Competence</a:t>
          </a:r>
        </a:p>
      </dsp:txBody>
      <dsp:txXfrm>
        <a:off x="0" y="3720545"/>
        <a:ext cx="1994716" cy="708591"/>
      </dsp:txXfrm>
    </dsp:sp>
    <dsp:sp modelId="{3A7D1067-98C0-463A-8794-41C03D4E1FB2}">
      <dsp:nvSpPr>
        <dsp:cNvPr id="0" name=""/>
        <dsp:cNvSpPr/>
      </dsp:nvSpPr>
      <dsp:spPr>
        <a:xfrm>
          <a:off x="7358" y="4464566"/>
          <a:ext cx="1980000"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US" sz="2600" b="1" kern="1200" dirty="0"/>
            <a:t>Transparency</a:t>
          </a:r>
        </a:p>
      </dsp:txBody>
      <dsp:txXfrm>
        <a:off x="7358" y="4464566"/>
        <a:ext cx="1980000" cy="7085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CC80DA-5C27-4D5E-82B0-0F8155CCCF67}">
      <dsp:nvSpPr>
        <dsp:cNvPr id="0" name=""/>
        <dsp:cNvSpPr/>
      </dsp:nvSpPr>
      <dsp:spPr>
        <a:xfrm>
          <a:off x="0" y="442"/>
          <a:ext cx="199471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b="1" kern="1200" dirty="0"/>
            <a:t>Vision</a:t>
          </a:r>
        </a:p>
      </dsp:txBody>
      <dsp:txXfrm>
        <a:off x="0" y="442"/>
        <a:ext cx="1994716" cy="708591"/>
      </dsp:txXfrm>
    </dsp:sp>
    <dsp:sp modelId="{2C573277-B0F6-4577-A379-A04978D773A6}">
      <dsp:nvSpPr>
        <dsp:cNvPr id="0" name=""/>
        <dsp:cNvSpPr/>
      </dsp:nvSpPr>
      <dsp:spPr>
        <a:xfrm>
          <a:off x="0" y="744462"/>
          <a:ext cx="199471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b="1" kern="1200" dirty="0"/>
            <a:t>Humility</a:t>
          </a:r>
        </a:p>
      </dsp:txBody>
      <dsp:txXfrm>
        <a:off x="0" y="744462"/>
        <a:ext cx="1994716" cy="708591"/>
      </dsp:txXfrm>
    </dsp:sp>
    <dsp:sp modelId="{0CEFE209-50FC-4220-9F1D-DF033CBB70E4}">
      <dsp:nvSpPr>
        <dsp:cNvPr id="0" name=""/>
        <dsp:cNvSpPr/>
      </dsp:nvSpPr>
      <dsp:spPr>
        <a:xfrm>
          <a:off x="0" y="1488483"/>
          <a:ext cx="199471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b="1" kern="1200" dirty="0"/>
            <a:t>Commitment</a:t>
          </a:r>
        </a:p>
      </dsp:txBody>
      <dsp:txXfrm>
        <a:off x="0" y="1488483"/>
        <a:ext cx="1994716" cy="708591"/>
      </dsp:txXfrm>
    </dsp:sp>
    <dsp:sp modelId="{3ED15D65-3810-44BC-86ED-A1BF44745222}">
      <dsp:nvSpPr>
        <dsp:cNvPr id="0" name=""/>
        <dsp:cNvSpPr/>
      </dsp:nvSpPr>
      <dsp:spPr>
        <a:xfrm>
          <a:off x="0" y="2232504"/>
          <a:ext cx="1994716"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b="1" kern="1200" dirty="0"/>
            <a:t>Accountability</a:t>
          </a:r>
        </a:p>
      </dsp:txBody>
      <dsp:txXfrm>
        <a:off x="0" y="2232504"/>
        <a:ext cx="1994716" cy="708591"/>
      </dsp:txXfrm>
    </dsp:sp>
    <dsp:sp modelId="{C64023AD-E525-44EB-80F8-A6C2DFA75C68}">
      <dsp:nvSpPr>
        <dsp:cNvPr id="0" name=""/>
        <dsp:cNvSpPr/>
      </dsp:nvSpPr>
      <dsp:spPr>
        <a:xfrm>
          <a:off x="30760" y="2976525"/>
          <a:ext cx="1933194"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b="1" kern="1200" dirty="0"/>
            <a:t>Lead By Example</a:t>
          </a:r>
        </a:p>
      </dsp:txBody>
      <dsp:txXfrm>
        <a:off x="30760" y="2976525"/>
        <a:ext cx="1933194" cy="708591"/>
      </dsp:txXfrm>
    </dsp:sp>
    <dsp:sp modelId="{E3FB7820-0ED7-430F-99CD-F6921038D080}">
      <dsp:nvSpPr>
        <dsp:cNvPr id="0" name=""/>
        <dsp:cNvSpPr/>
      </dsp:nvSpPr>
      <dsp:spPr>
        <a:xfrm>
          <a:off x="39148" y="3720545"/>
          <a:ext cx="1916418"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b="1" kern="1200" dirty="0"/>
            <a:t>Love What You Do</a:t>
          </a:r>
        </a:p>
      </dsp:txBody>
      <dsp:txXfrm>
        <a:off x="39148" y="3720545"/>
        <a:ext cx="1916418" cy="708591"/>
      </dsp:txXfrm>
    </dsp:sp>
    <dsp:sp modelId="{3A7D1067-98C0-463A-8794-41C03D4E1FB2}">
      <dsp:nvSpPr>
        <dsp:cNvPr id="0" name=""/>
        <dsp:cNvSpPr/>
      </dsp:nvSpPr>
      <dsp:spPr>
        <a:xfrm>
          <a:off x="7358" y="4464566"/>
          <a:ext cx="1980000" cy="708591"/>
        </a:xfrm>
        <a:prstGeom prst="rect">
          <a:avLst/>
        </a:prstGeom>
        <a:solidFill>
          <a:srgbClr val="00206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b="1" kern="1200" dirty="0"/>
            <a:t>Fail And Succeed As A Team </a:t>
          </a:r>
        </a:p>
      </dsp:txBody>
      <dsp:txXfrm>
        <a:off x="7358" y="4464566"/>
        <a:ext cx="1980000" cy="708591"/>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3.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4.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5.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2BDC104-90C5-45E6-95D1-E38DE40155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7C1FE64-2B6C-4CBF-B2B6-55D31E2667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77CB19-2290-4E68-A6EF-F3ED4ABD883D}" type="datetimeFigureOut">
              <a:rPr lang="en-US" smtClean="0"/>
              <a:t>4/30/2020</a:t>
            </a:fld>
            <a:endParaRPr lang="en-US"/>
          </a:p>
        </p:txBody>
      </p:sp>
      <p:sp>
        <p:nvSpPr>
          <p:cNvPr id="4" name="Footer Placeholder 3">
            <a:extLst>
              <a:ext uri="{FF2B5EF4-FFF2-40B4-BE49-F238E27FC236}">
                <a16:creationId xmlns:a16="http://schemas.microsoft.com/office/drawing/2014/main" id="{9F950F40-6871-49D1-B01D-D28776B9D88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7185308-D2FF-4AC2-AD5C-E178BC7682B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7C9F84D-1FE8-4800-9A8F-41FF17259053}" type="slidenum">
              <a:rPr lang="en-US" smtClean="0"/>
              <a:t>‹#›</a:t>
            </a:fld>
            <a:endParaRPr lang="en-US"/>
          </a:p>
        </p:txBody>
      </p:sp>
    </p:spTree>
    <p:extLst>
      <p:ext uri="{BB962C8B-B14F-4D97-AF65-F5344CB8AC3E}">
        <p14:creationId xmlns:p14="http://schemas.microsoft.com/office/powerpoint/2010/main" val="3297749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A7BA5-46B6-4DB5-AD73-DBDF0A08C6BC}" type="datetimeFigureOut">
              <a:rPr lang="en-US" smtClean="0"/>
              <a:t>4/30/2020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D4BC4D-77DA-490A-8125-4C9D89F87A64}" type="slidenum">
              <a:rPr lang="en-US" smtClean="0"/>
              <a:t>‹#›</a:t>
            </a:fld>
            <a:endParaRPr lang="en-US"/>
          </a:p>
        </p:txBody>
      </p:sp>
    </p:spTree>
    <p:extLst>
      <p:ext uri="{BB962C8B-B14F-4D97-AF65-F5344CB8AC3E}">
        <p14:creationId xmlns:p14="http://schemas.microsoft.com/office/powerpoint/2010/main" val="13384569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DB4B7-B46F-40DE-8E7D-32D2D88733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068A85-BD04-48D8-AFED-7C2693EEFB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9B4FC0-65DA-4DB2-A193-638F7A0F6344}"/>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5" name="Footer Placeholder 4">
            <a:extLst>
              <a:ext uri="{FF2B5EF4-FFF2-40B4-BE49-F238E27FC236}">
                <a16:creationId xmlns:a16="http://schemas.microsoft.com/office/drawing/2014/main" id="{BA2BD49C-DEDC-4DBE-A19B-A2B58F6A31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09BD1E-E36D-443B-9288-A0AC11D3BD1F}"/>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3732496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8F553-C0DF-4539-BF56-18E20AC4CF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FB24AF-B409-464E-AE1F-2E40086C20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805A28-6086-4A7C-AA58-918145850610}"/>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5" name="Footer Placeholder 4">
            <a:extLst>
              <a:ext uri="{FF2B5EF4-FFF2-40B4-BE49-F238E27FC236}">
                <a16:creationId xmlns:a16="http://schemas.microsoft.com/office/drawing/2014/main" id="{1D4E7BF2-9BFC-4981-B71B-7761B27F1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C848E2-DDF9-48E8-9488-DC88F2891832}"/>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1140882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B94C53-F01F-49F8-BD23-03B363EF97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87C051-353F-4083-BDE0-EBD50A9908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F04B47-883F-406E-A461-62A97E8C45E5}"/>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5" name="Footer Placeholder 4">
            <a:extLst>
              <a:ext uri="{FF2B5EF4-FFF2-40B4-BE49-F238E27FC236}">
                <a16:creationId xmlns:a16="http://schemas.microsoft.com/office/drawing/2014/main" id="{4ED14EA2-ADD1-419C-AE2B-DFCB06D2CA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7C0B85-853E-4E3B-82AB-1D0126D08942}"/>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2470634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93C13-F55E-4304-B313-349C598A68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FC0ACB-FF86-49BD-9E2A-75E35F1831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7D03E8-1B5E-4585-92EF-46192CEEB6D9}"/>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5" name="Footer Placeholder 4">
            <a:extLst>
              <a:ext uri="{FF2B5EF4-FFF2-40B4-BE49-F238E27FC236}">
                <a16:creationId xmlns:a16="http://schemas.microsoft.com/office/drawing/2014/main" id="{2967F6C1-56BC-4FFE-9061-CA40AA260B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E0DF2-990F-4026-AA8A-D0F53C603134}"/>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833012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3991-B8EC-41E2-9238-4ADDCE5457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7D9F6F-4D4B-4BE1-A9B9-46F2C2AE34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9373BE-F1B9-4F58-91C8-D58C2349F3B7}"/>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5" name="Footer Placeholder 4">
            <a:extLst>
              <a:ext uri="{FF2B5EF4-FFF2-40B4-BE49-F238E27FC236}">
                <a16:creationId xmlns:a16="http://schemas.microsoft.com/office/drawing/2014/main" id="{FDD70185-FD61-4878-95E2-DC2B81C341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2C14F1-0C5C-47F0-A814-D6BE47DEB162}"/>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1433762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36F4B-0F64-4D46-9533-97FE23C943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9C99DD-1AD9-4E7C-925C-CF7A39D8E8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E18E78-B565-4363-AE0C-0F439670F2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D4E0C4-1A28-4BAA-93ED-4088F80DC89E}"/>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6" name="Footer Placeholder 5">
            <a:extLst>
              <a:ext uri="{FF2B5EF4-FFF2-40B4-BE49-F238E27FC236}">
                <a16:creationId xmlns:a16="http://schemas.microsoft.com/office/drawing/2014/main" id="{63A01176-359E-4BAB-96B1-B065BB8C5D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737991-C330-45BB-86AC-05CCB0067D9B}"/>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2009254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3148A-1527-400B-85A4-F532285965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38BD89-DCB7-4D0B-8FD4-15D81D8079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81E3E4-BE23-4269-8FC6-00926ACECC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8680C2-3B1F-4504-9318-6561D2A317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3913B2-6746-4C9B-9810-5FDF367804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333E79-D4EF-4055-9906-C011DEC530DA}"/>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8" name="Footer Placeholder 7">
            <a:extLst>
              <a:ext uri="{FF2B5EF4-FFF2-40B4-BE49-F238E27FC236}">
                <a16:creationId xmlns:a16="http://schemas.microsoft.com/office/drawing/2014/main" id="{9C81859C-C4AE-482B-94DD-D7EB2EE1C0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4F70FA-2DA3-4E2B-978E-61BA3F6162BE}"/>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183654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FF4E3-2B44-4182-B4D5-2030F11450E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352598-DC2A-4D28-8E5C-62379A9DF437}"/>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4" name="Footer Placeholder 3">
            <a:extLst>
              <a:ext uri="{FF2B5EF4-FFF2-40B4-BE49-F238E27FC236}">
                <a16:creationId xmlns:a16="http://schemas.microsoft.com/office/drawing/2014/main" id="{592B3898-C04A-46EF-A71B-FA56EEFB6A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5881C2-DBD6-48E2-9881-6A63162EFC9F}"/>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3092962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B9B2A7-E352-47BA-8633-96B0DCF2AB21}"/>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3" name="Footer Placeholder 2">
            <a:extLst>
              <a:ext uri="{FF2B5EF4-FFF2-40B4-BE49-F238E27FC236}">
                <a16:creationId xmlns:a16="http://schemas.microsoft.com/office/drawing/2014/main" id="{CF7E9210-74A0-42ED-8F69-036189F8F9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A3EBCA-9235-4E69-9C79-7FB9150C04C3}"/>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2790838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9D884-F236-44CE-AE1D-2E7C63D53C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E3141B-5BFE-459C-83E3-F416D1FF72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8F2F07-A01A-4430-BCB5-78063EBA10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2680E8-9A9C-4E08-BB4A-6147A648BFAE}"/>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6" name="Footer Placeholder 5">
            <a:extLst>
              <a:ext uri="{FF2B5EF4-FFF2-40B4-BE49-F238E27FC236}">
                <a16:creationId xmlns:a16="http://schemas.microsoft.com/office/drawing/2014/main" id="{B07BD82F-611D-47F4-8B60-859EE4BCDB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FA1B0A-46C6-448B-B49A-D210B34DCA4A}"/>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53081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86D3A-D380-4081-8E37-DD869B3EBC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55ABAB-0CDC-4C24-AD77-7F7651B1BF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F1453E-F6D5-4DB2-84DD-BF12C906B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3996B7-2E43-4C1B-8581-35B34C6B3EB2}"/>
              </a:ext>
            </a:extLst>
          </p:cNvPr>
          <p:cNvSpPr>
            <a:spLocks noGrp="1"/>
          </p:cNvSpPr>
          <p:nvPr>
            <p:ph type="dt" sz="half" idx="10"/>
          </p:nvPr>
        </p:nvSpPr>
        <p:spPr/>
        <p:txBody>
          <a:bodyPr/>
          <a:lstStyle/>
          <a:p>
            <a:fld id="{018AA2FE-58D7-466D-818E-8F23EB423787}" type="datetimeFigureOut">
              <a:rPr lang="en-US" smtClean="0"/>
              <a:t>4/30/2020</a:t>
            </a:fld>
            <a:endParaRPr lang="en-US"/>
          </a:p>
        </p:txBody>
      </p:sp>
      <p:sp>
        <p:nvSpPr>
          <p:cNvPr id="6" name="Footer Placeholder 5">
            <a:extLst>
              <a:ext uri="{FF2B5EF4-FFF2-40B4-BE49-F238E27FC236}">
                <a16:creationId xmlns:a16="http://schemas.microsoft.com/office/drawing/2014/main" id="{74A8B04C-F3A2-4352-A4CF-47A6C2282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4B6DD3-F009-4C67-8F5C-E2F6743E479A}"/>
              </a:ext>
            </a:extLst>
          </p:cNvPr>
          <p:cNvSpPr>
            <a:spLocks noGrp="1"/>
          </p:cNvSpPr>
          <p:nvPr>
            <p:ph type="sldNum" sz="quarter" idx="12"/>
          </p:nvPr>
        </p:nvSpPr>
        <p:spPr/>
        <p:txBody>
          <a:bodyPr/>
          <a:lstStyle/>
          <a:p>
            <a:fld id="{427A07CF-0FB3-4961-9B02-9D5919DB336C}" type="slidenum">
              <a:rPr lang="en-US" smtClean="0"/>
              <a:t>‹#›</a:t>
            </a:fld>
            <a:endParaRPr lang="en-US"/>
          </a:p>
        </p:txBody>
      </p:sp>
    </p:spTree>
    <p:extLst>
      <p:ext uri="{BB962C8B-B14F-4D97-AF65-F5344CB8AC3E}">
        <p14:creationId xmlns:p14="http://schemas.microsoft.com/office/powerpoint/2010/main" val="2291029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150D55-12E8-4F93-9F8B-5B769C15CB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84F2F9-835F-4976-9FE6-A1A455D96C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52B22C-5B77-4ADF-8ADF-6075AC7276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AA2FE-58D7-466D-818E-8F23EB423787}" type="datetimeFigureOut">
              <a:rPr lang="en-US" smtClean="0"/>
              <a:t>4/30/2020</a:t>
            </a:fld>
            <a:endParaRPr lang="en-US"/>
          </a:p>
        </p:txBody>
      </p:sp>
      <p:sp>
        <p:nvSpPr>
          <p:cNvPr id="5" name="Footer Placeholder 4">
            <a:extLst>
              <a:ext uri="{FF2B5EF4-FFF2-40B4-BE49-F238E27FC236}">
                <a16:creationId xmlns:a16="http://schemas.microsoft.com/office/drawing/2014/main" id="{9CE19865-3A29-4FFA-830F-31CC6D8F6B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0D633B-1D05-49D7-8904-6804908E5E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7A07CF-0FB3-4961-9B02-9D5919DB336C}" type="slidenum">
              <a:rPr lang="en-US" smtClean="0"/>
              <a:t>‹#›</a:t>
            </a:fld>
            <a:endParaRPr lang="en-US"/>
          </a:p>
        </p:txBody>
      </p:sp>
    </p:spTree>
    <p:extLst>
      <p:ext uri="{BB962C8B-B14F-4D97-AF65-F5344CB8AC3E}">
        <p14:creationId xmlns:p14="http://schemas.microsoft.com/office/powerpoint/2010/main" val="3169350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diagramData" Target="../diagrams/data5.xml"/><Relationship Id="rId2" Type="http://schemas.openxmlformats.org/officeDocument/2006/relationships/diagramData" Target="../diagrams/data3.xml"/><Relationship Id="rId16" Type="http://schemas.microsoft.com/office/2007/relationships/diagramDrawing" Target="../diagrams/drawing5.xml"/><Relationship Id="rId1" Type="http://schemas.openxmlformats.org/officeDocument/2006/relationships/slideLayout" Target="../slideLayouts/slideLayout1.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hyperlink" Target="https://michiganrefs.gameofficials.net/" TargetMode="External"/><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79B55F0-8C94-401F-950D-CB5703558D1E}"/>
              </a:ext>
            </a:extLst>
          </p:cNvPr>
          <p:cNvSpPr txBox="1"/>
          <p:nvPr/>
        </p:nvSpPr>
        <p:spPr>
          <a:xfrm>
            <a:off x="345544" y="175303"/>
            <a:ext cx="11118924" cy="646331"/>
          </a:xfrm>
          <a:prstGeom prst="rect">
            <a:avLst/>
          </a:prstGeom>
          <a:noFill/>
        </p:spPr>
        <p:txBody>
          <a:bodyPr wrap="square" rtlCol="0">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pic>
        <p:nvPicPr>
          <p:cNvPr id="2" name="Picture 1">
            <a:extLst>
              <a:ext uri="{FF2B5EF4-FFF2-40B4-BE49-F238E27FC236}">
                <a16:creationId xmlns:a16="http://schemas.microsoft.com/office/drawing/2014/main" id="{34DFF8A4-F805-4278-B058-F718C38C68CB}"/>
              </a:ext>
            </a:extLst>
          </p:cNvPr>
          <p:cNvPicPr>
            <a:picLocks noChangeAspect="1"/>
          </p:cNvPicPr>
          <p:nvPr/>
        </p:nvPicPr>
        <p:blipFill>
          <a:blip r:embed="rId2"/>
          <a:stretch>
            <a:fillRect/>
          </a:stretch>
        </p:blipFill>
        <p:spPr>
          <a:xfrm>
            <a:off x="3071595" y="821635"/>
            <a:ext cx="5057103" cy="5098897"/>
          </a:xfrm>
          <a:prstGeom prst="rect">
            <a:avLst/>
          </a:prstGeom>
        </p:spPr>
      </p:pic>
      <p:sp>
        <p:nvSpPr>
          <p:cNvPr id="8" name="TextBox 7">
            <a:extLst>
              <a:ext uri="{FF2B5EF4-FFF2-40B4-BE49-F238E27FC236}">
                <a16:creationId xmlns:a16="http://schemas.microsoft.com/office/drawing/2014/main" id="{A333D95F-2990-42C9-B678-2F5E1C563C70}"/>
              </a:ext>
            </a:extLst>
          </p:cNvPr>
          <p:cNvSpPr txBox="1"/>
          <p:nvPr/>
        </p:nvSpPr>
        <p:spPr>
          <a:xfrm>
            <a:off x="563175" y="885465"/>
            <a:ext cx="2290790" cy="400110"/>
          </a:xfrm>
          <a:prstGeom prst="rect">
            <a:avLst/>
          </a:prstGeom>
          <a:solidFill>
            <a:srgbClr val="7030A0"/>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2000" dirty="0">
                <a:solidFill>
                  <a:schemeClr val="bg1"/>
                </a:solidFill>
                <a:latin typeface="Bodoni MT Black" panose="02070A03080606020203" pitchFamily="18" charset="0"/>
              </a:rPr>
              <a:t>Professionalism</a:t>
            </a:r>
          </a:p>
        </p:txBody>
      </p:sp>
      <p:graphicFrame>
        <p:nvGraphicFramePr>
          <p:cNvPr id="9" name="Diagram 8">
            <a:extLst>
              <a:ext uri="{FF2B5EF4-FFF2-40B4-BE49-F238E27FC236}">
                <a16:creationId xmlns:a16="http://schemas.microsoft.com/office/drawing/2014/main" id="{B883BB46-709F-4AA9-AD4E-665841BE030C}"/>
              </a:ext>
            </a:extLst>
          </p:cNvPr>
          <p:cNvGraphicFramePr/>
          <p:nvPr>
            <p:extLst>
              <p:ext uri="{D42A27DB-BD31-4B8C-83A1-F6EECF244321}">
                <p14:modId xmlns:p14="http://schemas.microsoft.com/office/powerpoint/2010/main" val="99093751"/>
              </p:ext>
            </p:extLst>
          </p:nvPr>
        </p:nvGraphicFramePr>
        <p:xfrm>
          <a:off x="563175" y="1349406"/>
          <a:ext cx="2290790" cy="38231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 9">
            <a:extLst>
              <a:ext uri="{FF2B5EF4-FFF2-40B4-BE49-F238E27FC236}">
                <a16:creationId xmlns:a16="http://schemas.microsoft.com/office/drawing/2014/main" id="{BB8DF22C-C9A7-4EE9-8802-BCD1794F3919}"/>
              </a:ext>
            </a:extLst>
          </p:cNvPr>
          <p:cNvGraphicFramePr/>
          <p:nvPr>
            <p:extLst>
              <p:ext uri="{D42A27DB-BD31-4B8C-83A1-F6EECF244321}">
                <p14:modId xmlns:p14="http://schemas.microsoft.com/office/powerpoint/2010/main" val="2359057333"/>
              </p:ext>
            </p:extLst>
          </p:nvPr>
        </p:nvGraphicFramePr>
        <p:xfrm>
          <a:off x="8640661" y="821634"/>
          <a:ext cx="2617365" cy="509889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4" name="TextBox 13">
            <a:extLst>
              <a:ext uri="{FF2B5EF4-FFF2-40B4-BE49-F238E27FC236}">
                <a16:creationId xmlns:a16="http://schemas.microsoft.com/office/drawing/2014/main" id="{06E1ADBF-68D6-4C30-A387-C662D1E5A146}"/>
              </a:ext>
            </a:extLst>
          </p:cNvPr>
          <p:cNvSpPr txBox="1"/>
          <p:nvPr/>
        </p:nvSpPr>
        <p:spPr>
          <a:xfrm>
            <a:off x="563175" y="5410671"/>
            <a:ext cx="2290790" cy="707886"/>
          </a:xfrm>
          <a:prstGeom prst="rect">
            <a:avLst/>
          </a:prstGeom>
          <a:solidFill>
            <a:srgbClr val="C00000"/>
          </a:solidFill>
          <a:ln w="28575">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2000" dirty="0">
                <a:solidFill>
                  <a:schemeClr val="bg1"/>
                </a:solidFill>
                <a:latin typeface="Bodoni MT Black" panose="02070A03080606020203" pitchFamily="18" charset="0"/>
              </a:rPr>
              <a:t>Download Full Document</a:t>
            </a:r>
          </a:p>
        </p:txBody>
      </p:sp>
    </p:spTree>
    <p:extLst>
      <p:ext uri="{BB962C8B-B14F-4D97-AF65-F5344CB8AC3E}">
        <p14:creationId xmlns:p14="http://schemas.microsoft.com/office/powerpoint/2010/main" val="3670951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79B55F0-8C94-401F-950D-CB5703558D1E}"/>
              </a:ext>
            </a:extLst>
          </p:cNvPr>
          <p:cNvSpPr txBox="1"/>
          <p:nvPr/>
        </p:nvSpPr>
        <p:spPr>
          <a:xfrm>
            <a:off x="370711" y="821635"/>
            <a:ext cx="11118924" cy="5601533"/>
          </a:xfrm>
          <a:prstGeom prst="rect">
            <a:avLst/>
          </a:prstGeom>
          <a:noFill/>
        </p:spPr>
        <p:txBody>
          <a:bodyPr wrap="square" rtlCol="0">
            <a:spAutoFit/>
          </a:bodyPr>
          <a:lstStyle/>
          <a:p>
            <a:pPr marL="285750" indent="-285750">
              <a:buFont typeface="Arial" panose="020B0604020202020204" pitchFamily="34" charset="0"/>
              <a:buChar char="•"/>
            </a:pPr>
            <a:r>
              <a:rPr lang="en-US" sz="2000" dirty="0"/>
              <a:t>Ensure no further incidents after final whistle </a:t>
            </a:r>
          </a:p>
          <a:p>
            <a:pPr marL="285750" indent="-285750">
              <a:buFont typeface="Arial" panose="020B0604020202020204" pitchFamily="34" charset="0"/>
              <a:buChar char="•"/>
            </a:pPr>
            <a:r>
              <a:rPr lang="en-US" sz="2000" dirty="0"/>
              <a:t>Do not engage in post game altercations</a:t>
            </a:r>
          </a:p>
          <a:p>
            <a:pPr marL="742950" lvl="1" indent="-285750">
              <a:buFont typeface="Arial" panose="020B0604020202020204" pitchFamily="34" charset="0"/>
              <a:buChar char="•"/>
            </a:pPr>
            <a:r>
              <a:rPr lang="en-US" sz="2000" dirty="0"/>
              <a:t>You can be approachable and clarify or answer questions to players and coaches, if allowed by the league</a:t>
            </a:r>
          </a:p>
          <a:p>
            <a:pPr marL="285750" indent="-285750">
              <a:buFont typeface="Arial" panose="020B0604020202020204" pitchFamily="34" charset="0"/>
              <a:buChar char="•"/>
            </a:pPr>
            <a:r>
              <a:rPr lang="en-US" sz="2000" dirty="0"/>
              <a:t>Stay together and leave the vicinity of the game with the officiating crew</a:t>
            </a:r>
          </a:p>
          <a:p>
            <a:pPr marL="285750" indent="-285750">
              <a:buFont typeface="Arial" panose="020B0604020202020204" pitchFamily="34" charset="0"/>
              <a:buChar char="•"/>
            </a:pPr>
            <a:r>
              <a:rPr lang="en-US" sz="2000" dirty="0"/>
              <a:t>Complete game report</a:t>
            </a:r>
          </a:p>
          <a:p>
            <a:pPr marL="742950" lvl="1" indent="-285750">
              <a:buFont typeface="Arial" panose="020B0604020202020204" pitchFamily="34" charset="0"/>
              <a:buChar char="•"/>
            </a:pPr>
            <a:r>
              <a:rPr lang="en-US" sz="2000" dirty="0"/>
              <a:t>Use only facts, refer to the Laws Of The Game and use its terminology. Be accurate and include useful information such as names, numbers, minute of play, parts of the body, location in the field, and score at the time of the infraction and or injury</a:t>
            </a:r>
          </a:p>
          <a:p>
            <a:pPr marL="742950" lvl="1" indent="-285750">
              <a:buFont typeface="Arial" panose="020B0604020202020204" pitchFamily="34" charset="0"/>
              <a:buChar char="•"/>
            </a:pPr>
            <a:r>
              <a:rPr lang="en-US" sz="2000" dirty="0"/>
              <a:t>Review it as a team</a:t>
            </a:r>
          </a:p>
          <a:p>
            <a:pPr marL="742950" lvl="1" indent="-285750">
              <a:buFont typeface="Arial" panose="020B0604020202020204" pitchFamily="34" charset="0"/>
              <a:buChar char="•"/>
            </a:pPr>
            <a:r>
              <a:rPr lang="en-US" sz="2000" dirty="0"/>
              <a:t>Don’t forget additional report (injuries, ejections)</a:t>
            </a:r>
          </a:p>
          <a:p>
            <a:pPr marL="742950" lvl="1" indent="-285750">
              <a:buFont typeface="Arial" panose="020B0604020202020204" pitchFamily="34" charset="0"/>
              <a:buChar char="•"/>
            </a:pPr>
            <a:r>
              <a:rPr lang="en-US" sz="2000" dirty="0"/>
              <a:t>Submit reports as required by the league</a:t>
            </a:r>
          </a:p>
          <a:p>
            <a:pPr marL="285750" indent="-285750">
              <a:buFont typeface="Arial" panose="020B0604020202020204" pitchFamily="34" charset="0"/>
              <a:buChar char="•"/>
            </a:pPr>
            <a:r>
              <a:rPr lang="en-US" sz="2000" dirty="0"/>
              <a:t>Seek feedback from the officiating crew</a:t>
            </a:r>
          </a:p>
          <a:p>
            <a:pPr marL="742950" lvl="1" indent="-285750">
              <a:buFont typeface="Arial" panose="020B0604020202020204" pitchFamily="34" charset="0"/>
              <a:buChar char="•"/>
            </a:pPr>
            <a:r>
              <a:rPr lang="en-US" sz="2000" dirty="0"/>
              <a:t>What went wrong and what went right</a:t>
            </a:r>
          </a:p>
          <a:p>
            <a:pPr marL="742950" lvl="1" indent="-285750">
              <a:buFont typeface="Arial" panose="020B0604020202020204" pitchFamily="34" charset="0"/>
              <a:buChar char="•"/>
            </a:pPr>
            <a:r>
              <a:rPr lang="en-US" sz="2000" dirty="0"/>
              <a:t>Moments of truth </a:t>
            </a:r>
          </a:p>
          <a:p>
            <a:pPr marL="742950" lvl="1" indent="-285750">
              <a:buFont typeface="Arial" panose="020B0604020202020204" pitchFamily="34" charset="0"/>
              <a:buChar char="•"/>
            </a:pPr>
            <a:r>
              <a:rPr lang="en-US" sz="2000" dirty="0"/>
              <a:t>Areas for improvement</a:t>
            </a:r>
          </a:p>
          <a:p>
            <a:pPr marL="742950" lvl="1" indent="-285750">
              <a:buFont typeface="Arial" panose="020B0604020202020204" pitchFamily="34" charset="0"/>
              <a:buChar char="•"/>
            </a:pPr>
            <a:r>
              <a:rPr lang="en-US" sz="2000" dirty="0"/>
              <a:t>Be appreciative </a:t>
            </a:r>
          </a:p>
          <a:p>
            <a:pPr marL="285750" indent="-285750">
              <a:buFont typeface="Arial" panose="020B0604020202020204" pitchFamily="34" charset="0"/>
              <a:buChar char="•"/>
            </a:pPr>
            <a:r>
              <a:rPr lang="en-US" sz="2000" dirty="0"/>
              <a:t>If a referee mentor or coach is present; respect them and take advantage of this learning opportunity</a:t>
            </a:r>
          </a:p>
        </p:txBody>
      </p:sp>
      <p:sp>
        <p:nvSpPr>
          <p:cNvPr id="3" name="Title 1">
            <a:extLst>
              <a:ext uri="{FF2B5EF4-FFF2-40B4-BE49-F238E27FC236}">
                <a16:creationId xmlns:a16="http://schemas.microsoft.com/office/drawing/2014/main" id="{1937112A-4479-4885-A131-2857C1B1989F}"/>
              </a:ext>
            </a:extLst>
          </p:cNvPr>
          <p:cNvSpPr txBox="1">
            <a:spLocks/>
          </p:cNvSpPr>
          <p:nvPr/>
        </p:nvSpPr>
        <p:spPr>
          <a:xfrm>
            <a:off x="640079" y="365760"/>
            <a:ext cx="10835640" cy="579120"/>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After The Game</a:t>
            </a:r>
          </a:p>
        </p:txBody>
      </p:sp>
      <p:sp>
        <p:nvSpPr>
          <p:cNvPr id="5" name="Title 1">
            <a:extLst>
              <a:ext uri="{FF2B5EF4-FFF2-40B4-BE49-F238E27FC236}">
                <a16:creationId xmlns:a16="http://schemas.microsoft.com/office/drawing/2014/main" id="{153E0412-0ACE-4EE0-B7BF-A112A299E3CD}"/>
              </a:ext>
            </a:extLst>
          </p:cNvPr>
          <p:cNvSpPr txBox="1">
            <a:spLocks/>
          </p:cNvSpPr>
          <p:nvPr/>
        </p:nvSpPr>
        <p:spPr>
          <a:xfrm>
            <a:off x="8148568" y="6506859"/>
            <a:ext cx="4043431" cy="350506"/>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2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Professionalism – Michigan State Referee</a:t>
            </a:r>
            <a:r>
              <a:rPr lang="en-US" sz="1200" dirty="0">
                <a:solidFill>
                  <a:srgbClr val="00264E"/>
                </a:solidFill>
              </a:rPr>
              <a:t>e Program </a:t>
            </a:r>
            <a:endParaRPr kumimoji="0" lang="en-US" sz="12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58999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7E75152-AE76-476F-8EF1-F484367F21C8}"/>
              </a:ext>
            </a:extLst>
          </p:cNvPr>
          <p:cNvGraphicFramePr/>
          <p:nvPr>
            <p:extLst>
              <p:ext uri="{D42A27DB-BD31-4B8C-83A1-F6EECF244321}">
                <p14:modId xmlns:p14="http://schemas.microsoft.com/office/powerpoint/2010/main" val="2284561658"/>
              </p:ext>
            </p:extLst>
          </p:nvPr>
        </p:nvGraphicFramePr>
        <p:xfrm>
          <a:off x="1134377" y="1409350"/>
          <a:ext cx="1994716" cy="517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8" name="Diagram 27">
            <a:extLst>
              <a:ext uri="{FF2B5EF4-FFF2-40B4-BE49-F238E27FC236}">
                <a16:creationId xmlns:a16="http://schemas.microsoft.com/office/drawing/2014/main" id="{2327F3ED-E45A-4E71-8A5A-B0B67092602A}"/>
              </a:ext>
            </a:extLst>
          </p:cNvPr>
          <p:cNvGraphicFramePr/>
          <p:nvPr>
            <p:extLst>
              <p:ext uri="{D42A27DB-BD31-4B8C-83A1-F6EECF244321}">
                <p14:modId xmlns:p14="http://schemas.microsoft.com/office/powerpoint/2010/main" val="2215848381"/>
              </p:ext>
            </p:extLst>
          </p:nvPr>
        </p:nvGraphicFramePr>
        <p:xfrm>
          <a:off x="4952766" y="1409350"/>
          <a:ext cx="1994716" cy="5173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9" name="Diagram 28">
            <a:extLst>
              <a:ext uri="{FF2B5EF4-FFF2-40B4-BE49-F238E27FC236}">
                <a16:creationId xmlns:a16="http://schemas.microsoft.com/office/drawing/2014/main" id="{4FDFB302-B92F-45C2-81C5-C2048A9D18F7}"/>
              </a:ext>
            </a:extLst>
          </p:cNvPr>
          <p:cNvGraphicFramePr/>
          <p:nvPr>
            <p:extLst>
              <p:ext uri="{D42A27DB-BD31-4B8C-83A1-F6EECF244321}">
                <p14:modId xmlns:p14="http://schemas.microsoft.com/office/powerpoint/2010/main" val="954269161"/>
              </p:ext>
            </p:extLst>
          </p:nvPr>
        </p:nvGraphicFramePr>
        <p:xfrm>
          <a:off x="9163575" y="1409349"/>
          <a:ext cx="1994716" cy="51736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0" name="Title 1">
            <a:extLst>
              <a:ext uri="{FF2B5EF4-FFF2-40B4-BE49-F238E27FC236}">
                <a16:creationId xmlns:a16="http://schemas.microsoft.com/office/drawing/2014/main" id="{C307D493-38EF-4F99-A6BA-8F539467912C}"/>
              </a:ext>
            </a:extLst>
          </p:cNvPr>
          <p:cNvSpPr txBox="1">
            <a:spLocks/>
          </p:cNvSpPr>
          <p:nvPr/>
        </p:nvSpPr>
        <p:spPr>
          <a:xfrm>
            <a:off x="1134377" y="0"/>
            <a:ext cx="10023914" cy="579120"/>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6600" b="1" i="0" u="none" strike="noStrike" kern="1200" cap="none" spc="0" normalizeH="0" baseline="0" noProof="0" dirty="0">
                <a:ln>
                  <a:noFill/>
                </a:ln>
                <a:solidFill>
                  <a:srgbClr val="00264E"/>
                </a:solidFill>
                <a:effectLst/>
                <a:uLnTx/>
                <a:uFillTx/>
                <a:latin typeface="Elephant" panose="02020904090505020303" pitchFamily="18" charset="0"/>
              </a:rPr>
              <a:t>Professionalism</a:t>
            </a:r>
          </a:p>
        </p:txBody>
      </p:sp>
      <p:sp>
        <p:nvSpPr>
          <p:cNvPr id="3" name="TextBox 2">
            <a:extLst>
              <a:ext uri="{FF2B5EF4-FFF2-40B4-BE49-F238E27FC236}">
                <a16:creationId xmlns:a16="http://schemas.microsoft.com/office/drawing/2014/main" id="{66BFA998-AF51-458A-B45F-8039C6BD9882}"/>
              </a:ext>
            </a:extLst>
          </p:cNvPr>
          <p:cNvSpPr txBox="1"/>
          <p:nvPr/>
        </p:nvSpPr>
        <p:spPr>
          <a:xfrm>
            <a:off x="1134377" y="822121"/>
            <a:ext cx="1994716" cy="523220"/>
          </a:xfrm>
          <a:prstGeom prst="rect">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2800" b="1" dirty="0"/>
              <a:t>Preparation</a:t>
            </a:r>
          </a:p>
        </p:txBody>
      </p:sp>
      <p:sp>
        <p:nvSpPr>
          <p:cNvPr id="31" name="TextBox 30">
            <a:extLst>
              <a:ext uri="{FF2B5EF4-FFF2-40B4-BE49-F238E27FC236}">
                <a16:creationId xmlns:a16="http://schemas.microsoft.com/office/drawing/2014/main" id="{32370637-F4AF-4DD5-97BE-E72503D17769}"/>
              </a:ext>
            </a:extLst>
          </p:cNvPr>
          <p:cNvSpPr txBox="1"/>
          <p:nvPr/>
        </p:nvSpPr>
        <p:spPr>
          <a:xfrm>
            <a:off x="4952766" y="822121"/>
            <a:ext cx="1994716" cy="523220"/>
          </a:xfrm>
          <a:prstGeom prst="rect">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2800" b="1" dirty="0"/>
              <a:t>Respect</a:t>
            </a:r>
          </a:p>
        </p:txBody>
      </p:sp>
      <p:sp>
        <p:nvSpPr>
          <p:cNvPr id="32" name="TextBox 31">
            <a:extLst>
              <a:ext uri="{FF2B5EF4-FFF2-40B4-BE49-F238E27FC236}">
                <a16:creationId xmlns:a16="http://schemas.microsoft.com/office/drawing/2014/main" id="{8314ABD8-AFE8-429C-81BF-503F78055B0E}"/>
              </a:ext>
            </a:extLst>
          </p:cNvPr>
          <p:cNvSpPr txBox="1"/>
          <p:nvPr/>
        </p:nvSpPr>
        <p:spPr>
          <a:xfrm>
            <a:off x="9163575" y="822121"/>
            <a:ext cx="1994716" cy="523220"/>
          </a:xfrm>
          <a:prstGeom prst="rect">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2800" b="1" dirty="0"/>
              <a:t>Leadership</a:t>
            </a:r>
          </a:p>
        </p:txBody>
      </p:sp>
    </p:spTree>
    <p:extLst>
      <p:ext uri="{BB962C8B-B14F-4D97-AF65-F5344CB8AC3E}">
        <p14:creationId xmlns:p14="http://schemas.microsoft.com/office/powerpoint/2010/main" val="1477980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5935290-6035-444D-9DB9-86024D39B4EE}"/>
              </a:ext>
            </a:extLst>
          </p:cNvPr>
          <p:cNvSpPr txBox="1">
            <a:spLocks/>
          </p:cNvSpPr>
          <p:nvPr/>
        </p:nvSpPr>
        <p:spPr>
          <a:xfrm>
            <a:off x="590718" y="0"/>
            <a:ext cx="4560584" cy="1128068"/>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fontAlgn="auto">
              <a:spcAft>
                <a:spcPts val="600"/>
              </a:spcAft>
              <a:buClrTx/>
              <a:buSzTx/>
              <a:tabLst/>
              <a:defRPr/>
            </a:pPr>
            <a:r>
              <a:rPr kumimoji="0" lang="en-US" sz="6000" b="1" i="0" u="none" strike="noStrike" cap="none" spc="0" normalizeH="0" baseline="0" noProof="0" dirty="0">
                <a:ln>
                  <a:noFill/>
                </a:ln>
                <a:effectLst/>
                <a:uLnTx/>
                <a:uFillTx/>
                <a:latin typeface="Elephant" panose="02020904090505020303" pitchFamily="18" charset="0"/>
                <a:cs typeface="+mj-cs"/>
              </a:rPr>
              <a:t>Preparation</a:t>
            </a:r>
          </a:p>
        </p:txBody>
      </p:sp>
      <p:sp>
        <p:nvSpPr>
          <p:cNvPr id="4" name="TextBox 3">
            <a:extLst>
              <a:ext uri="{FF2B5EF4-FFF2-40B4-BE49-F238E27FC236}">
                <a16:creationId xmlns:a16="http://schemas.microsoft.com/office/drawing/2014/main" id="{879B55F0-8C94-401F-950D-CB5703558D1E}"/>
              </a:ext>
            </a:extLst>
          </p:cNvPr>
          <p:cNvSpPr txBox="1"/>
          <p:nvPr/>
        </p:nvSpPr>
        <p:spPr>
          <a:xfrm>
            <a:off x="449159" y="908504"/>
            <a:ext cx="9051721" cy="5949496"/>
          </a:xfrm>
          <a:prstGeom prst="rect">
            <a:avLst/>
          </a:prstGeom>
        </p:spPr>
        <p:txBody>
          <a:bodyPr vert="horz" lIns="91440" tIns="45720" rIns="91440" bIns="45720" rtlCol="0" anchor="ctr">
            <a:noAutofit/>
          </a:bodyPr>
          <a:lstStyle/>
          <a:p>
            <a:pPr marL="285750" indent="-228600">
              <a:lnSpc>
                <a:spcPct val="90000"/>
              </a:lnSpc>
              <a:spcAft>
                <a:spcPts val="600"/>
              </a:spcAft>
              <a:buFont typeface="Arial" panose="020B0604020202020204" pitchFamily="34" charset="0"/>
              <a:buChar char="•"/>
            </a:pPr>
            <a:r>
              <a:rPr lang="en-US" sz="2000" b="1" dirty="0"/>
              <a:t>Have available time to officiate in a professional way every time</a:t>
            </a:r>
          </a:p>
          <a:p>
            <a:pPr marL="742950" lvl="1" indent="-228600">
              <a:lnSpc>
                <a:spcPct val="90000"/>
              </a:lnSpc>
              <a:spcAft>
                <a:spcPts val="600"/>
              </a:spcAft>
              <a:buFont typeface="Arial" panose="020B0604020202020204" pitchFamily="34" charset="0"/>
              <a:buChar char="•"/>
            </a:pPr>
            <a:r>
              <a:rPr lang="en-US" sz="2000" dirty="0"/>
              <a:t>Allow time to obtain certifications, train, and travel to games and tournaments, if selected</a:t>
            </a:r>
          </a:p>
          <a:p>
            <a:pPr marL="285750" indent="-228600">
              <a:lnSpc>
                <a:spcPct val="90000"/>
              </a:lnSpc>
              <a:spcAft>
                <a:spcPts val="600"/>
              </a:spcAft>
              <a:buFont typeface="Arial" panose="020B0604020202020204" pitchFamily="34" charset="0"/>
              <a:buChar char="•"/>
            </a:pPr>
            <a:r>
              <a:rPr lang="en-US" sz="2000" b="1" dirty="0"/>
              <a:t>Certification</a:t>
            </a:r>
            <a:r>
              <a:rPr lang="en-US" sz="2000" dirty="0"/>
              <a:t> </a:t>
            </a:r>
          </a:p>
          <a:p>
            <a:pPr marL="742950" lvl="1" indent="-228600">
              <a:lnSpc>
                <a:spcPct val="90000"/>
              </a:lnSpc>
              <a:spcAft>
                <a:spcPts val="600"/>
              </a:spcAft>
              <a:buFont typeface="Arial" panose="020B0604020202020204" pitchFamily="34" charset="0"/>
              <a:buChar char="•"/>
            </a:pPr>
            <a:r>
              <a:rPr lang="en-US" sz="2000" dirty="0"/>
              <a:t>Ensure you pass and keep updated all the required certifications in your league, city, and state</a:t>
            </a:r>
          </a:p>
          <a:p>
            <a:pPr marL="285750" indent="-228600">
              <a:lnSpc>
                <a:spcPct val="90000"/>
              </a:lnSpc>
              <a:spcAft>
                <a:spcPts val="600"/>
              </a:spcAft>
              <a:buFont typeface="Arial" panose="020B0604020202020204" pitchFamily="34" charset="0"/>
              <a:buChar char="•"/>
            </a:pPr>
            <a:r>
              <a:rPr lang="en-US" sz="2000" b="1" dirty="0"/>
              <a:t>Fitness</a:t>
            </a:r>
          </a:p>
          <a:p>
            <a:pPr marL="742950" lvl="1" indent="-228600">
              <a:lnSpc>
                <a:spcPct val="90000"/>
              </a:lnSpc>
              <a:spcAft>
                <a:spcPts val="600"/>
              </a:spcAft>
              <a:buFont typeface="Arial" panose="020B0604020202020204" pitchFamily="34" charset="0"/>
              <a:buChar char="•"/>
            </a:pPr>
            <a:r>
              <a:rPr lang="en-US" sz="2000" dirty="0"/>
              <a:t>Pass fitness test, if required; be sure you can officiate games without compromising health and judgement</a:t>
            </a:r>
          </a:p>
          <a:p>
            <a:pPr marL="285750" indent="-228600">
              <a:lnSpc>
                <a:spcPct val="90000"/>
              </a:lnSpc>
              <a:spcAft>
                <a:spcPts val="600"/>
              </a:spcAft>
              <a:buFont typeface="Arial" panose="020B0604020202020204" pitchFamily="34" charset="0"/>
              <a:buChar char="•"/>
            </a:pPr>
            <a:r>
              <a:rPr lang="en-US" sz="2000" b="1" dirty="0"/>
              <a:t>Additional sources of information</a:t>
            </a:r>
          </a:p>
          <a:p>
            <a:pPr marL="742950" lvl="1" indent="-228600">
              <a:lnSpc>
                <a:spcPct val="90000"/>
              </a:lnSpc>
              <a:spcAft>
                <a:spcPts val="600"/>
              </a:spcAft>
              <a:buFont typeface="Arial" panose="020B0604020202020204" pitchFamily="34" charset="0"/>
              <a:buChar char="•"/>
            </a:pPr>
            <a:r>
              <a:rPr lang="en-US" sz="2000" dirty="0"/>
              <a:t>Follow approved sites such as US Soccer Referee Program and local referee programs</a:t>
            </a:r>
          </a:p>
          <a:p>
            <a:pPr marL="285750" indent="-228600">
              <a:lnSpc>
                <a:spcPct val="90000"/>
              </a:lnSpc>
              <a:spcAft>
                <a:spcPts val="600"/>
              </a:spcAft>
              <a:buFont typeface="Arial" panose="020B0604020202020204" pitchFamily="34" charset="0"/>
              <a:buChar char="•"/>
            </a:pPr>
            <a:r>
              <a:rPr lang="en-US" sz="2000" b="1" dirty="0"/>
              <a:t>Practice professionalism on and off the field</a:t>
            </a:r>
          </a:p>
          <a:p>
            <a:pPr marL="742950" lvl="1" indent="-228600">
              <a:lnSpc>
                <a:spcPct val="90000"/>
              </a:lnSpc>
              <a:spcAft>
                <a:spcPts val="600"/>
              </a:spcAft>
              <a:buFont typeface="Arial" panose="020B0604020202020204" pitchFamily="34" charset="0"/>
              <a:buChar char="•"/>
            </a:pPr>
            <a:r>
              <a:rPr lang="en-US" sz="2000" dirty="0"/>
              <a:t>Only discuss game and team information with officiating crew</a:t>
            </a:r>
          </a:p>
          <a:p>
            <a:pPr marL="742950" lvl="1" indent="-228600">
              <a:lnSpc>
                <a:spcPct val="90000"/>
              </a:lnSpc>
              <a:spcAft>
                <a:spcPts val="600"/>
              </a:spcAft>
              <a:buFont typeface="Arial" panose="020B0604020202020204" pitchFamily="34" charset="0"/>
              <a:buChar char="•"/>
            </a:pPr>
            <a:r>
              <a:rPr lang="en-US" sz="2000" dirty="0"/>
              <a:t>Refrain from publishing information about the teams, the game, or the officials. This includes printed, electronic, and social media</a:t>
            </a:r>
          </a:p>
          <a:p>
            <a:pPr marL="742950" lvl="1" indent="-228600">
              <a:lnSpc>
                <a:spcPct val="90000"/>
              </a:lnSpc>
              <a:spcAft>
                <a:spcPts val="600"/>
              </a:spcAft>
              <a:buFont typeface="Arial" panose="020B0604020202020204" pitchFamily="34" charset="0"/>
              <a:buChar char="•"/>
            </a:pPr>
            <a:r>
              <a:rPr lang="en-US" sz="2000" dirty="0"/>
              <a:t>Keep your integrity and reputation safe and avoid actions that may affect your next game</a:t>
            </a:r>
          </a:p>
        </p:txBody>
      </p:sp>
      <p:pic>
        <p:nvPicPr>
          <p:cNvPr id="2" name="Picture 1">
            <a:extLst>
              <a:ext uri="{FF2B5EF4-FFF2-40B4-BE49-F238E27FC236}">
                <a16:creationId xmlns:a16="http://schemas.microsoft.com/office/drawing/2014/main" id="{53E93107-AB47-413B-802F-BB872FC5B819}"/>
              </a:ext>
            </a:extLst>
          </p:cNvPr>
          <p:cNvPicPr>
            <a:picLocks noChangeAspect="1"/>
          </p:cNvPicPr>
          <p:nvPr/>
        </p:nvPicPr>
        <p:blipFill rotWithShape="1">
          <a:blip r:embed="rId2"/>
          <a:srcRect t="1169" b="7467"/>
          <a:stretch/>
        </p:blipFill>
        <p:spPr>
          <a:xfrm>
            <a:off x="9335738" y="4142921"/>
            <a:ext cx="1806524" cy="1751212"/>
          </a:xfrm>
          <a:prstGeom prst="rect">
            <a:avLst/>
          </a:prstGeom>
        </p:spPr>
      </p:pic>
      <p:pic>
        <p:nvPicPr>
          <p:cNvPr id="3" name="Picture 2">
            <a:extLst>
              <a:ext uri="{FF2B5EF4-FFF2-40B4-BE49-F238E27FC236}">
                <a16:creationId xmlns:a16="http://schemas.microsoft.com/office/drawing/2014/main" id="{E28258BE-0D93-4774-842D-1F7935A8C5F6}"/>
              </a:ext>
            </a:extLst>
          </p:cNvPr>
          <p:cNvPicPr>
            <a:picLocks noChangeAspect="1"/>
          </p:cNvPicPr>
          <p:nvPr/>
        </p:nvPicPr>
        <p:blipFill>
          <a:blip r:embed="rId3"/>
          <a:stretch>
            <a:fillRect/>
          </a:stretch>
        </p:blipFill>
        <p:spPr>
          <a:xfrm>
            <a:off x="8722227" y="603842"/>
            <a:ext cx="1516773" cy="1611224"/>
          </a:xfrm>
          <a:prstGeom prst="rect">
            <a:avLst/>
          </a:prstGeom>
        </p:spPr>
      </p:pic>
      <p:pic>
        <p:nvPicPr>
          <p:cNvPr id="5" name="Picture 4">
            <a:extLst>
              <a:ext uri="{FF2B5EF4-FFF2-40B4-BE49-F238E27FC236}">
                <a16:creationId xmlns:a16="http://schemas.microsoft.com/office/drawing/2014/main" id="{B016DFDE-E284-4E2A-991D-C68E02E6AA49}"/>
              </a:ext>
            </a:extLst>
          </p:cNvPr>
          <p:cNvPicPr>
            <a:picLocks noChangeAspect="1"/>
          </p:cNvPicPr>
          <p:nvPr/>
        </p:nvPicPr>
        <p:blipFill>
          <a:blip r:embed="rId4"/>
          <a:stretch>
            <a:fillRect/>
          </a:stretch>
        </p:blipFill>
        <p:spPr>
          <a:xfrm>
            <a:off x="9953122" y="2390319"/>
            <a:ext cx="1916315" cy="1683328"/>
          </a:xfrm>
          <a:prstGeom prst="rect">
            <a:avLst/>
          </a:prstGeom>
        </p:spPr>
      </p:pic>
      <p:sp>
        <p:nvSpPr>
          <p:cNvPr id="16" name="Title 1">
            <a:extLst>
              <a:ext uri="{FF2B5EF4-FFF2-40B4-BE49-F238E27FC236}">
                <a16:creationId xmlns:a16="http://schemas.microsoft.com/office/drawing/2014/main" id="{7719FC21-A1A6-4B9E-A391-9009A955615A}"/>
              </a:ext>
            </a:extLst>
          </p:cNvPr>
          <p:cNvSpPr txBox="1">
            <a:spLocks/>
          </p:cNvSpPr>
          <p:nvPr/>
        </p:nvSpPr>
        <p:spPr>
          <a:xfrm>
            <a:off x="8679871" y="6576133"/>
            <a:ext cx="3512129" cy="350506"/>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05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Professionalism – Michigan State Referee</a:t>
            </a:r>
            <a:r>
              <a:rPr lang="en-US" sz="1050" dirty="0">
                <a:solidFill>
                  <a:srgbClr val="00264E"/>
                </a:solidFill>
              </a:rPr>
              <a:t>e Program </a:t>
            </a:r>
            <a:endParaRPr kumimoji="0" lang="en-US" sz="105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050678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D8F91D5-2D84-47AF-945F-EB3AF298D488}"/>
              </a:ext>
            </a:extLst>
          </p:cNvPr>
          <p:cNvSpPr txBox="1">
            <a:spLocks/>
          </p:cNvSpPr>
          <p:nvPr/>
        </p:nvSpPr>
        <p:spPr>
          <a:xfrm>
            <a:off x="596906" y="0"/>
            <a:ext cx="531453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fontAlgn="auto">
              <a:spcAft>
                <a:spcPts val="600"/>
              </a:spcAft>
              <a:buClrTx/>
              <a:buSzTx/>
              <a:tabLst/>
              <a:defRPr/>
            </a:pPr>
            <a:r>
              <a:rPr kumimoji="0" lang="en-US" sz="5600" b="1" i="0" u="none" strike="noStrike" cap="none" spc="0" normalizeH="0" baseline="0" noProof="0" dirty="0">
                <a:ln>
                  <a:noFill/>
                </a:ln>
                <a:effectLst/>
                <a:uLnTx/>
                <a:uFillTx/>
                <a:latin typeface="Elephant" panose="02020904090505020303" pitchFamily="18" charset="0"/>
                <a:cs typeface="+mj-cs"/>
              </a:rPr>
              <a:t>Respect</a:t>
            </a:r>
          </a:p>
        </p:txBody>
      </p:sp>
      <p:sp>
        <p:nvSpPr>
          <p:cNvPr id="4" name="TextBox 3">
            <a:extLst>
              <a:ext uri="{FF2B5EF4-FFF2-40B4-BE49-F238E27FC236}">
                <a16:creationId xmlns:a16="http://schemas.microsoft.com/office/drawing/2014/main" id="{879B55F0-8C94-401F-950D-CB5703558D1E}"/>
              </a:ext>
            </a:extLst>
          </p:cNvPr>
          <p:cNvSpPr txBox="1"/>
          <p:nvPr/>
        </p:nvSpPr>
        <p:spPr>
          <a:xfrm>
            <a:off x="402673" y="1023457"/>
            <a:ext cx="7071218" cy="471182"/>
          </a:xfrm>
          <a:prstGeom prst="rect">
            <a:avLst/>
          </a:prstGeom>
        </p:spPr>
        <p:txBody>
          <a:bodyPr vert="horz" lIns="91440" tIns="45720" rIns="91440" bIns="45720" rtlCol="0" anchor="t">
            <a:normAutofit/>
          </a:bodyPr>
          <a:lstStyle/>
          <a:p>
            <a:pPr marL="57150">
              <a:lnSpc>
                <a:spcPct val="90000"/>
              </a:lnSpc>
              <a:spcAft>
                <a:spcPts val="600"/>
              </a:spcAft>
            </a:pPr>
            <a:r>
              <a:rPr lang="en-US" sz="2000" b="1" dirty="0"/>
              <a:t>Do your best to provide the best refereeing experience </a:t>
            </a:r>
          </a:p>
          <a:p>
            <a:pPr marL="742950" lvl="1" indent="-228600">
              <a:lnSpc>
                <a:spcPct val="90000"/>
              </a:lnSpc>
              <a:spcAft>
                <a:spcPts val="600"/>
              </a:spcAft>
              <a:buFont typeface="Arial" panose="020B0604020202020204" pitchFamily="34" charset="0"/>
              <a:buChar char="•"/>
            </a:pPr>
            <a:endParaRPr lang="en-US" sz="2000" b="1" dirty="0"/>
          </a:p>
          <a:p>
            <a:pPr marL="285750" indent="-228600">
              <a:lnSpc>
                <a:spcPct val="90000"/>
              </a:lnSpc>
              <a:spcAft>
                <a:spcPts val="600"/>
              </a:spcAft>
              <a:buFont typeface="Arial" panose="020B0604020202020204" pitchFamily="34" charset="0"/>
              <a:buChar char="•"/>
            </a:pPr>
            <a:endParaRPr lang="en-US" sz="2000" b="1" dirty="0"/>
          </a:p>
        </p:txBody>
      </p:sp>
      <p:pic>
        <p:nvPicPr>
          <p:cNvPr id="5" name="Picture 4">
            <a:extLst>
              <a:ext uri="{FF2B5EF4-FFF2-40B4-BE49-F238E27FC236}">
                <a16:creationId xmlns:a16="http://schemas.microsoft.com/office/drawing/2014/main" id="{FEA1B6D5-BA5B-43A1-B05C-0BC6E68062F4}"/>
              </a:ext>
            </a:extLst>
          </p:cNvPr>
          <p:cNvPicPr>
            <a:picLocks noChangeAspect="1"/>
          </p:cNvPicPr>
          <p:nvPr/>
        </p:nvPicPr>
        <p:blipFill rotWithShape="1">
          <a:blip r:embed="rId2"/>
          <a:srcRect l="19" r="-2" b="-2"/>
          <a:stretch/>
        </p:blipFill>
        <p:spPr>
          <a:xfrm>
            <a:off x="6887773" y="1325665"/>
            <a:ext cx="1977582" cy="2055016"/>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
        <p:nvSpPr>
          <p:cNvPr id="13" name="TextBox 12">
            <a:extLst>
              <a:ext uri="{FF2B5EF4-FFF2-40B4-BE49-F238E27FC236}">
                <a16:creationId xmlns:a16="http://schemas.microsoft.com/office/drawing/2014/main" id="{6F488E80-BA6F-4DFF-9710-7A28D383FE5C}"/>
              </a:ext>
            </a:extLst>
          </p:cNvPr>
          <p:cNvSpPr txBox="1"/>
          <p:nvPr/>
        </p:nvSpPr>
        <p:spPr>
          <a:xfrm>
            <a:off x="0" y="1432760"/>
            <a:ext cx="9596369" cy="5827078"/>
          </a:xfrm>
          <a:prstGeom prst="rect">
            <a:avLst/>
          </a:prstGeom>
        </p:spPr>
        <p:txBody>
          <a:bodyPr vert="horz" lIns="91440" tIns="45720" rIns="91440" bIns="45720" rtlCol="0" anchor="t">
            <a:noAutofit/>
          </a:bodyPr>
          <a:lstStyle/>
          <a:p>
            <a:pPr marL="800100" lvl="1" indent="-285750">
              <a:lnSpc>
                <a:spcPct val="90000"/>
              </a:lnSpc>
              <a:spcAft>
                <a:spcPts val="600"/>
              </a:spcAft>
              <a:buFont typeface="Wingdings" panose="05000000000000000000" pitchFamily="2" charset="2"/>
              <a:buChar char="Ø"/>
            </a:pPr>
            <a:r>
              <a:rPr lang="en-US" sz="2000" dirty="0"/>
              <a:t>Conduct yourself with </a:t>
            </a:r>
            <a:r>
              <a:rPr lang="en-US" sz="2000" b="1" u="sng" dirty="0">
                <a:solidFill>
                  <a:srgbClr val="FF0000"/>
                </a:solidFill>
              </a:rPr>
              <a:t>Honesty</a:t>
            </a:r>
          </a:p>
          <a:p>
            <a:pPr marL="800100" lvl="1" indent="-285750">
              <a:lnSpc>
                <a:spcPct val="90000"/>
              </a:lnSpc>
              <a:spcAft>
                <a:spcPts val="600"/>
              </a:spcAft>
              <a:buFont typeface="Wingdings" panose="05000000000000000000" pitchFamily="2" charset="2"/>
              <a:buChar char="Ø"/>
            </a:pPr>
            <a:r>
              <a:rPr lang="en-US" sz="2000" dirty="0"/>
              <a:t>Never compromise your </a:t>
            </a:r>
            <a:r>
              <a:rPr lang="en-US" sz="2000" b="1" u="sng" dirty="0">
                <a:solidFill>
                  <a:srgbClr val="FF0000"/>
                </a:solidFill>
              </a:rPr>
              <a:t>Integrity</a:t>
            </a:r>
          </a:p>
          <a:p>
            <a:pPr marL="800100" lvl="1" indent="-285750">
              <a:lnSpc>
                <a:spcPct val="90000"/>
              </a:lnSpc>
              <a:spcAft>
                <a:spcPts val="600"/>
              </a:spcAft>
              <a:buFont typeface="Wingdings" panose="05000000000000000000" pitchFamily="2" charset="2"/>
              <a:buChar char="Ø"/>
            </a:pPr>
            <a:r>
              <a:rPr lang="en-US" sz="2000" dirty="0"/>
              <a:t>Approach the game with </a:t>
            </a:r>
            <a:r>
              <a:rPr lang="en-US" sz="2000" b="1" u="sng" dirty="0">
                <a:solidFill>
                  <a:srgbClr val="FF0000"/>
                </a:solidFill>
              </a:rPr>
              <a:t>Confidence</a:t>
            </a:r>
          </a:p>
          <a:p>
            <a:pPr marL="800100" lvl="1" indent="-285750">
              <a:lnSpc>
                <a:spcPct val="90000"/>
              </a:lnSpc>
              <a:spcAft>
                <a:spcPts val="600"/>
              </a:spcAft>
              <a:buFont typeface="Wingdings" panose="05000000000000000000" pitchFamily="2" charset="2"/>
              <a:buChar char="Ø"/>
            </a:pPr>
            <a:r>
              <a:rPr lang="en-US" sz="2000" dirty="0"/>
              <a:t>Speak with </a:t>
            </a:r>
            <a:r>
              <a:rPr lang="en-US" sz="2000" b="1" u="sng" dirty="0">
                <a:solidFill>
                  <a:srgbClr val="FF0000"/>
                </a:solidFill>
              </a:rPr>
              <a:t>Appropriate</a:t>
            </a:r>
            <a:r>
              <a:rPr lang="en-US" sz="2000" u="sng" dirty="0">
                <a:solidFill>
                  <a:srgbClr val="FF0000"/>
                </a:solidFill>
              </a:rPr>
              <a:t> </a:t>
            </a:r>
            <a:r>
              <a:rPr lang="en-US" sz="2000" b="1" u="sng" dirty="0">
                <a:solidFill>
                  <a:srgbClr val="FF0000"/>
                </a:solidFill>
              </a:rPr>
              <a:t>language</a:t>
            </a:r>
            <a:r>
              <a:rPr lang="en-US" sz="2000" u="sng" dirty="0">
                <a:solidFill>
                  <a:srgbClr val="FF0000"/>
                </a:solidFill>
              </a:rPr>
              <a:t> </a:t>
            </a:r>
            <a:r>
              <a:rPr lang="en-US" sz="2000" dirty="0"/>
              <a:t>at all times</a:t>
            </a:r>
          </a:p>
          <a:p>
            <a:pPr marL="800100" lvl="1" indent="-285750">
              <a:lnSpc>
                <a:spcPct val="90000"/>
              </a:lnSpc>
              <a:spcAft>
                <a:spcPts val="600"/>
              </a:spcAft>
              <a:buFont typeface="Wingdings" panose="05000000000000000000" pitchFamily="2" charset="2"/>
              <a:buChar char="Ø"/>
            </a:pPr>
            <a:r>
              <a:rPr lang="en-US" sz="2000" b="1" u="sng" dirty="0">
                <a:solidFill>
                  <a:srgbClr val="FF0000"/>
                </a:solidFill>
              </a:rPr>
              <a:t>Listening</a:t>
            </a:r>
            <a:r>
              <a:rPr lang="en-US" sz="2000" dirty="0"/>
              <a:t> before talking can make the difference</a:t>
            </a:r>
          </a:p>
          <a:p>
            <a:pPr marL="800100" lvl="1" indent="-285750">
              <a:lnSpc>
                <a:spcPct val="90000"/>
              </a:lnSpc>
              <a:spcAft>
                <a:spcPts val="600"/>
              </a:spcAft>
              <a:buFont typeface="Wingdings" panose="05000000000000000000" pitchFamily="2" charset="2"/>
              <a:buChar char="Ø"/>
            </a:pPr>
            <a:r>
              <a:rPr lang="en-US" sz="2000" dirty="0"/>
              <a:t>Keep professional </a:t>
            </a:r>
            <a:r>
              <a:rPr lang="en-US" sz="2000" b="1" u="sng" dirty="0">
                <a:solidFill>
                  <a:srgbClr val="FF0000"/>
                </a:solidFill>
              </a:rPr>
              <a:t>Demeanor</a:t>
            </a:r>
            <a:r>
              <a:rPr lang="en-US" sz="2000" dirty="0"/>
              <a:t>, perception matters  </a:t>
            </a:r>
          </a:p>
          <a:p>
            <a:pPr marL="800100" lvl="1" indent="-285750">
              <a:lnSpc>
                <a:spcPct val="90000"/>
              </a:lnSpc>
              <a:spcAft>
                <a:spcPts val="600"/>
              </a:spcAft>
              <a:buFont typeface="Wingdings" panose="05000000000000000000" pitchFamily="2" charset="2"/>
              <a:buChar char="Ø"/>
            </a:pPr>
            <a:r>
              <a:rPr lang="en-US" sz="2000" dirty="0"/>
              <a:t>Demonstrate </a:t>
            </a:r>
            <a:r>
              <a:rPr lang="en-US" sz="2000" b="1" u="sng" dirty="0">
                <a:solidFill>
                  <a:srgbClr val="FF0000"/>
                </a:solidFill>
              </a:rPr>
              <a:t>Readiness</a:t>
            </a:r>
            <a:r>
              <a:rPr lang="en-US" sz="2000" dirty="0"/>
              <a:t> to participate in the game</a:t>
            </a:r>
          </a:p>
          <a:p>
            <a:pPr marL="800100" lvl="1" indent="-285750">
              <a:lnSpc>
                <a:spcPct val="90000"/>
              </a:lnSpc>
              <a:spcAft>
                <a:spcPts val="600"/>
              </a:spcAft>
              <a:buFont typeface="Wingdings" panose="05000000000000000000" pitchFamily="2" charset="2"/>
              <a:buChar char="Ø"/>
            </a:pPr>
            <a:r>
              <a:rPr lang="en-US" sz="2000" dirty="0"/>
              <a:t>Be </a:t>
            </a:r>
            <a:r>
              <a:rPr lang="en-US" sz="2000" b="1" u="sng" dirty="0">
                <a:solidFill>
                  <a:srgbClr val="FF0000"/>
                </a:solidFill>
              </a:rPr>
              <a:t>Inclusive</a:t>
            </a:r>
            <a:r>
              <a:rPr lang="en-US" sz="2000" dirty="0"/>
              <a:t>; take into account the opinion of others</a:t>
            </a:r>
          </a:p>
          <a:p>
            <a:pPr marL="800100" lvl="1" indent="-285750">
              <a:lnSpc>
                <a:spcPct val="90000"/>
              </a:lnSpc>
              <a:spcAft>
                <a:spcPts val="600"/>
              </a:spcAft>
              <a:buFont typeface="Wingdings" panose="05000000000000000000" pitchFamily="2" charset="2"/>
              <a:buChar char="Ø"/>
            </a:pPr>
            <a:r>
              <a:rPr lang="en-US" sz="2000" dirty="0"/>
              <a:t>Use</a:t>
            </a:r>
            <a:r>
              <a:rPr lang="en-US" sz="2000" dirty="0">
                <a:solidFill>
                  <a:srgbClr val="FF0000"/>
                </a:solidFill>
              </a:rPr>
              <a:t> </a:t>
            </a:r>
            <a:r>
              <a:rPr lang="en-US" sz="2000" b="1" u="sng" dirty="0">
                <a:solidFill>
                  <a:srgbClr val="FF0000"/>
                </a:solidFill>
              </a:rPr>
              <a:t>Transparency</a:t>
            </a:r>
            <a:r>
              <a:rPr lang="en-US" sz="2000" dirty="0"/>
              <a:t> to communicate and write reports</a:t>
            </a:r>
          </a:p>
          <a:p>
            <a:pPr marL="800100" lvl="1" indent="-285750">
              <a:lnSpc>
                <a:spcPct val="90000"/>
              </a:lnSpc>
              <a:spcAft>
                <a:spcPts val="600"/>
              </a:spcAft>
              <a:buFont typeface="Wingdings" panose="05000000000000000000" pitchFamily="2" charset="2"/>
              <a:buChar char="Ø"/>
            </a:pPr>
            <a:r>
              <a:rPr lang="en-US" sz="2000" dirty="0"/>
              <a:t>Ensure you have the </a:t>
            </a:r>
            <a:r>
              <a:rPr lang="en-US" sz="2000" b="1" u="sng" dirty="0">
                <a:solidFill>
                  <a:srgbClr val="FF0000"/>
                </a:solidFill>
              </a:rPr>
              <a:t>Competence</a:t>
            </a:r>
            <a:r>
              <a:rPr lang="en-US" sz="2000" dirty="0">
                <a:solidFill>
                  <a:srgbClr val="FF0000"/>
                </a:solidFill>
              </a:rPr>
              <a:t> </a:t>
            </a:r>
            <a:r>
              <a:rPr lang="en-US" sz="2000" dirty="0"/>
              <a:t>for your next game</a:t>
            </a:r>
          </a:p>
          <a:p>
            <a:pPr marL="800100" lvl="1" indent="-285750">
              <a:lnSpc>
                <a:spcPct val="90000"/>
              </a:lnSpc>
              <a:spcAft>
                <a:spcPts val="600"/>
              </a:spcAft>
              <a:buFont typeface="Wingdings" panose="05000000000000000000" pitchFamily="2" charset="2"/>
              <a:buChar char="Ø"/>
            </a:pPr>
            <a:r>
              <a:rPr lang="en-US" sz="2000" dirty="0"/>
              <a:t>Show </a:t>
            </a:r>
            <a:r>
              <a:rPr lang="en-US" sz="2000" b="1" u="sng" dirty="0">
                <a:solidFill>
                  <a:srgbClr val="FF0000"/>
                </a:solidFill>
              </a:rPr>
              <a:t>Empathy</a:t>
            </a:r>
            <a:r>
              <a:rPr lang="en-US" sz="2000" dirty="0"/>
              <a:t> to understand better players and coaches</a:t>
            </a:r>
          </a:p>
          <a:p>
            <a:pPr marL="800100" lvl="1" indent="-285750">
              <a:lnSpc>
                <a:spcPct val="90000"/>
              </a:lnSpc>
              <a:spcAft>
                <a:spcPts val="600"/>
              </a:spcAft>
              <a:buFont typeface="Wingdings" panose="05000000000000000000" pitchFamily="2" charset="2"/>
              <a:buChar char="Ø"/>
            </a:pPr>
            <a:r>
              <a:rPr lang="en-US" sz="2000" b="1" u="sng" dirty="0">
                <a:solidFill>
                  <a:srgbClr val="FF0000"/>
                </a:solidFill>
              </a:rPr>
              <a:t>Punctuality</a:t>
            </a:r>
            <a:r>
              <a:rPr lang="en-US" sz="2000" dirty="0"/>
              <a:t> is key to have a good preparation for the match</a:t>
            </a:r>
          </a:p>
          <a:p>
            <a:pPr marL="800100" lvl="1" indent="-285750">
              <a:lnSpc>
                <a:spcPct val="90000"/>
              </a:lnSpc>
              <a:spcAft>
                <a:spcPts val="600"/>
              </a:spcAft>
              <a:buFont typeface="Wingdings" panose="05000000000000000000" pitchFamily="2" charset="2"/>
              <a:buChar char="Ø"/>
            </a:pPr>
            <a:r>
              <a:rPr lang="en-US" sz="2000" b="1" u="sng" dirty="0">
                <a:solidFill>
                  <a:srgbClr val="FF0000"/>
                </a:solidFill>
              </a:rPr>
              <a:t>Follow</a:t>
            </a:r>
            <a:r>
              <a:rPr lang="en-US" sz="2000" u="sng" dirty="0">
                <a:solidFill>
                  <a:srgbClr val="FF0000"/>
                </a:solidFill>
              </a:rPr>
              <a:t> </a:t>
            </a:r>
            <a:r>
              <a:rPr lang="en-US" sz="2000" b="1" u="sng" dirty="0">
                <a:solidFill>
                  <a:srgbClr val="FF0000"/>
                </a:solidFill>
              </a:rPr>
              <a:t>up</a:t>
            </a:r>
            <a:r>
              <a:rPr lang="en-US" sz="2000" u="sng" dirty="0">
                <a:solidFill>
                  <a:srgbClr val="FF0000"/>
                </a:solidFill>
              </a:rPr>
              <a:t> </a:t>
            </a:r>
            <a:r>
              <a:rPr lang="en-US" sz="2000" b="1" u="sng" dirty="0">
                <a:solidFill>
                  <a:srgbClr val="FF0000"/>
                </a:solidFill>
              </a:rPr>
              <a:t>on</a:t>
            </a:r>
            <a:r>
              <a:rPr lang="en-US" sz="2000" u="sng" dirty="0">
                <a:solidFill>
                  <a:srgbClr val="FF0000"/>
                </a:solidFill>
              </a:rPr>
              <a:t> </a:t>
            </a:r>
            <a:r>
              <a:rPr lang="en-US" sz="2000" b="1" u="sng" dirty="0">
                <a:solidFill>
                  <a:srgbClr val="FF0000"/>
                </a:solidFill>
              </a:rPr>
              <a:t>commitments</a:t>
            </a:r>
            <a:r>
              <a:rPr lang="en-US" sz="2000" dirty="0"/>
              <a:t>, and you will earn people’s trust </a:t>
            </a:r>
          </a:p>
          <a:p>
            <a:pPr marL="800100" lvl="1" indent="-285750">
              <a:lnSpc>
                <a:spcPct val="90000"/>
              </a:lnSpc>
              <a:spcAft>
                <a:spcPts val="600"/>
              </a:spcAft>
              <a:buFont typeface="Wingdings" panose="05000000000000000000" pitchFamily="2" charset="2"/>
              <a:buChar char="Ø"/>
            </a:pPr>
            <a:r>
              <a:rPr lang="en-US" sz="2000" dirty="0"/>
              <a:t>Always use </a:t>
            </a:r>
            <a:r>
              <a:rPr lang="en-US" sz="2000" b="1" u="sng" dirty="0">
                <a:solidFill>
                  <a:srgbClr val="FF0000"/>
                </a:solidFill>
              </a:rPr>
              <a:t>Politeness</a:t>
            </a:r>
            <a:r>
              <a:rPr lang="en-US" sz="2000" dirty="0"/>
              <a:t> to refer to officials, players, coaches, and fans</a:t>
            </a:r>
          </a:p>
          <a:p>
            <a:pPr marL="800100" lvl="1" indent="-285750">
              <a:lnSpc>
                <a:spcPct val="90000"/>
              </a:lnSpc>
              <a:spcAft>
                <a:spcPts val="600"/>
              </a:spcAft>
              <a:buFont typeface="Wingdings" panose="05000000000000000000" pitchFamily="2" charset="2"/>
              <a:buChar char="Ø"/>
            </a:pPr>
            <a:r>
              <a:rPr lang="en-US" sz="2000" dirty="0"/>
              <a:t>Show </a:t>
            </a:r>
            <a:r>
              <a:rPr lang="en-US" sz="2000" b="1" u="sng" dirty="0">
                <a:solidFill>
                  <a:srgbClr val="FF0000"/>
                </a:solidFill>
              </a:rPr>
              <a:t>Compassion</a:t>
            </a:r>
            <a:r>
              <a:rPr lang="en-US" sz="2000" dirty="0"/>
              <a:t> for injured or frustrated players; show your human side </a:t>
            </a:r>
          </a:p>
          <a:p>
            <a:pPr lvl="1" indent="-228600">
              <a:lnSpc>
                <a:spcPct val="90000"/>
              </a:lnSpc>
              <a:spcAft>
                <a:spcPts val="600"/>
              </a:spcAft>
              <a:buFont typeface="Arial" panose="020B0604020202020204" pitchFamily="34" charset="0"/>
              <a:buChar char="•"/>
            </a:pPr>
            <a:endParaRPr lang="en-US" sz="2000" b="1" dirty="0"/>
          </a:p>
          <a:p>
            <a:pPr marL="742950" lvl="1" indent="-228600">
              <a:lnSpc>
                <a:spcPct val="90000"/>
              </a:lnSpc>
              <a:spcAft>
                <a:spcPts val="600"/>
              </a:spcAft>
              <a:buFont typeface="Arial" panose="020B0604020202020204" pitchFamily="34" charset="0"/>
              <a:buChar char="•"/>
            </a:pPr>
            <a:endParaRPr lang="en-US" sz="2000" b="1" dirty="0"/>
          </a:p>
          <a:p>
            <a:pPr marL="742950" lvl="1" indent="-228600">
              <a:lnSpc>
                <a:spcPct val="90000"/>
              </a:lnSpc>
              <a:spcAft>
                <a:spcPts val="600"/>
              </a:spcAft>
              <a:buFont typeface="Arial" panose="020B0604020202020204" pitchFamily="34" charset="0"/>
              <a:buChar char="•"/>
            </a:pPr>
            <a:endParaRPr lang="en-US" sz="2000" b="1" dirty="0"/>
          </a:p>
          <a:p>
            <a:pPr marL="742950" lvl="1" indent="-228600">
              <a:lnSpc>
                <a:spcPct val="90000"/>
              </a:lnSpc>
              <a:spcAft>
                <a:spcPts val="600"/>
              </a:spcAft>
              <a:buFont typeface="Arial" panose="020B0604020202020204" pitchFamily="34" charset="0"/>
              <a:buChar char="•"/>
            </a:pPr>
            <a:endParaRPr lang="en-US" sz="2000" b="1" dirty="0"/>
          </a:p>
          <a:p>
            <a:pPr marL="742950" lvl="1" indent="-228600">
              <a:lnSpc>
                <a:spcPct val="90000"/>
              </a:lnSpc>
              <a:spcAft>
                <a:spcPts val="600"/>
              </a:spcAft>
              <a:buFont typeface="Arial" panose="020B0604020202020204" pitchFamily="34" charset="0"/>
              <a:buChar char="•"/>
            </a:pPr>
            <a:endParaRPr lang="en-US" sz="2000" b="1" dirty="0"/>
          </a:p>
          <a:p>
            <a:pPr marL="285750" indent="-228600">
              <a:lnSpc>
                <a:spcPct val="90000"/>
              </a:lnSpc>
              <a:spcAft>
                <a:spcPts val="600"/>
              </a:spcAft>
              <a:buFont typeface="Arial" panose="020B0604020202020204" pitchFamily="34" charset="0"/>
              <a:buChar char="•"/>
            </a:pPr>
            <a:endParaRPr lang="en-US" sz="2000" b="1" dirty="0"/>
          </a:p>
        </p:txBody>
      </p:sp>
      <p:sp>
        <p:nvSpPr>
          <p:cNvPr id="9" name="Title 1">
            <a:extLst>
              <a:ext uri="{FF2B5EF4-FFF2-40B4-BE49-F238E27FC236}">
                <a16:creationId xmlns:a16="http://schemas.microsoft.com/office/drawing/2014/main" id="{CE0E262F-CFED-4F36-80A8-065882837248}"/>
              </a:ext>
            </a:extLst>
          </p:cNvPr>
          <p:cNvSpPr txBox="1">
            <a:spLocks/>
          </p:cNvSpPr>
          <p:nvPr/>
        </p:nvSpPr>
        <p:spPr>
          <a:xfrm>
            <a:off x="8654704" y="6599138"/>
            <a:ext cx="3537296" cy="350506"/>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05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Professionalism – Michigan State Referee</a:t>
            </a:r>
            <a:r>
              <a:rPr lang="en-US" sz="1050" dirty="0">
                <a:solidFill>
                  <a:srgbClr val="00264E"/>
                </a:solidFill>
              </a:rPr>
              <a:t>e Program </a:t>
            </a:r>
            <a:endParaRPr kumimoji="0" lang="en-US" sz="105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endParaRPr>
          </a:p>
        </p:txBody>
      </p:sp>
      <p:pic>
        <p:nvPicPr>
          <p:cNvPr id="2" name="Picture 1">
            <a:extLst>
              <a:ext uri="{FF2B5EF4-FFF2-40B4-BE49-F238E27FC236}">
                <a16:creationId xmlns:a16="http://schemas.microsoft.com/office/drawing/2014/main" id="{E684AC00-2F9E-4323-9DC3-3959911A7680}"/>
              </a:ext>
            </a:extLst>
          </p:cNvPr>
          <p:cNvPicPr>
            <a:picLocks noChangeAspect="1"/>
          </p:cNvPicPr>
          <p:nvPr/>
        </p:nvPicPr>
        <p:blipFill>
          <a:blip r:embed="rId3"/>
          <a:stretch>
            <a:fillRect/>
          </a:stretch>
        </p:blipFill>
        <p:spPr>
          <a:xfrm>
            <a:off x="8409132" y="4458059"/>
            <a:ext cx="2168113" cy="1934361"/>
          </a:xfrm>
          <a:prstGeom prst="rect">
            <a:avLst/>
          </a:prstGeom>
        </p:spPr>
      </p:pic>
      <p:pic>
        <p:nvPicPr>
          <p:cNvPr id="6" name="Picture 5">
            <a:extLst>
              <a:ext uri="{FF2B5EF4-FFF2-40B4-BE49-F238E27FC236}">
                <a16:creationId xmlns:a16="http://schemas.microsoft.com/office/drawing/2014/main" id="{95B9DB52-DD49-44D7-A1B3-3F4C6EC30247}"/>
              </a:ext>
            </a:extLst>
          </p:cNvPr>
          <p:cNvPicPr>
            <a:picLocks noChangeAspect="1"/>
          </p:cNvPicPr>
          <p:nvPr/>
        </p:nvPicPr>
        <p:blipFill>
          <a:blip r:embed="rId4"/>
          <a:stretch>
            <a:fillRect/>
          </a:stretch>
        </p:blipFill>
        <p:spPr>
          <a:xfrm>
            <a:off x="9554388" y="2031761"/>
            <a:ext cx="2036624" cy="2055017"/>
          </a:xfrm>
          <a:prstGeom prst="rect">
            <a:avLst/>
          </a:prstGeom>
        </p:spPr>
      </p:pic>
    </p:spTree>
    <p:extLst>
      <p:ext uri="{BB962C8B-B14F-4D97-AF65-F5344CB8AC3E}">
        <p14:creationId xmlns:p14="http://schemas.microsoft.com/office/powerpoint/2010/main" val="1879432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5942322-035F-4B7F-A4CF-4A259A5D82C9}"/>
              </a:ext>
            </a:extLst>
          </p:cNvPr>
          <p:cNvSpPr txBox="1">
            <a:spLocks/>
          </p:cNvSpPr>
          <p:nvPr/>
        </p:nvSpPr>
        <p:spPr>
          <a:xfrm>
            <a:off x="897769" y="0"/>
            <a:ext cx="5187109" cy="99243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fontAlgn="auto">
              <a:spcAft>
                <a:spcPts val="600"/>
              </a:spcAft>
              <a:buClrTx/>
              <a:buSzTx/>
              <a:tabLst/>
              <a:defRPr/>
            </a:pPr>
            <a:r>
              <a:rPr kumimoji="0" lang="en-US" sz="5600" b="1" i="0" u="none" strike="noStrike" cap="none" spc="0" normalizeH="0" baseline="0" noProof="0" dirty="0">
                <a:ln>
                  <a:noFill/>
                </a:ln>
                <a:effectLst/>
                <a:uLnTx/>
                <a:uFillTx/>
                <a:latin typeface="Elephant" panose="02020904090505020303" pitchFamily="18" charset="0"/>
                <a:cs typeface="+mj-cs"/>
              </a:rPr>
              <a:t>Leadership</a:t>
            </a:r>
          </a:p>
        </p:txBody>
      </p:sp>
      <p:sp>
        <p:nvSpPr>
          <p:cNvPr id="4" name="TextBox 3">
            <a:extLst>
              <a:ext uri="{FF2B5EF4-FFF2-40B4-BE49-F238E27FC236}">
                <a16:creationId xmlns:a16="http://schemas.microsoft.com/office/drawing/2014/main" id="{879B55F0-8C94-401F-950D-CB5703558D1E}"/>
              </a:ext>
            </a:extLst>
          </p:cNvPr>
          <p:cNvSpPr txBox="1"/>
          <p:nvPr/>
        </p:nvSpPr>
        <p:spPr>
          <a:xfrm>
            <a:off x="461542" y="1873071"/>
            <a:ext cx="3657451" cy="3834601"/>
          </a:xfrm>
          <a:prstGeom prst="rect">
            <a:avLst/>
          </a:prstGeom>
        </p:spPr>
        <p:txBody>
          <a:bodyPr vert="horz" lIns="91440" tIns="45720" rIns="91440" bIns="45720" rtlCol="0">
            <a:noAutofit/>
          </a:bodyPr>
          <a:lstStyle/>
          <a:p>
            <a:pPr marL="285750" indent="-228600">
              <a:lnSpc>
                <a:spcPct val="90000"/>
              </a:lnSpc>
              <a:spcAft>
                <a:spcPts val="600"/>
              </a:spcAft>
              <a:buFont typeface="Wingdings" panose="05000000000000000000" pitchFamily="2" charset="2"/>
              <a:buChar char="q"/>
            </a:pPr>
            <a:r>
              <a:rPr lang="en-US" sz="2000" dirty="0"/>
              <a:t>Vision</a:t>
            </a:r>
          </a:p>
          <a:p>
            <a:pPr marL="285750" indent="-228600">
              <a:lnSpc>
                <a:spcPct val="90000"/>
              </a:lnSpc>
              <a:spcAft>
                <a:spcPts val="600"/>
              </a:spcAft>
              <a:buFont typeface="Wingdings" panose="05000000000000000000" pitchFamily="2" charset="2"/>
              <a:buChar char="q"/>
            </a:pPr>
            <a:r>
              <a:rPr lang="en-US" sz="2000" dirty="0"/>
              <a:t>Humility </a:t>
            </a:r>
          </a:p>
          <a:p>
            <a:pPr marL="285750" indent="-228600">
              <a:lnSpc>
                <a:spcPct val="90000"/>
              </a:lnSpc>
              <a:spcAft>
                <a:spcPts val="600"/>
              </a:spcAft>
              <a:buFont typeface="Wingdings" panose="05000000000000000000" pitchFamily="2" charset="2"/>
              <a:buChar char="q"/>
            </a:pPr>
            <a:r>
              <a:rPr lang="en-US" sz="2000" dirty="0"/>
              <a:t>Commitment  </a:t>
            </a:r>
          </a:p>
          <a:p>
            <a:pPr marL="285750" indent="-228600">
              <a:lnSpc>
                <a:spcPct val="90000"/>
              </a:lnSpc>
              <a:spcAft>
                <a:spcPts val="600"/>
              </a:spcAft>
              <a:buFont typeface="Wingdings" panose="05000000000000000000" pitchFamily="2" charset="2"/>
              <a:buChar char="q"/>
            </a:pPr>
            <a:r>
              <a:rPr lang="en-US" sz="2000" dirty="0"/>
              <a:t>Accountability </a:t>
            </a:r>
          </a:p>
          <a:p>
            <a:pPr marL="285750" indent="-228600">
              <a:lnSpc>
                <a:spcPct val="90000"/>
              </a:lnSpc>
              <a:spcAft>
                <a:spcPts val="600"/>
              </a:spcAft>
              <a:buFont typeface="Wingdings" panose="05000000000000000000" pitchFamily="2" charset="2"/>
              <a:buChar char="q"/>
            </a:pPr>
            <a:r>
              <a:rPr lang="en-US" sz="2000" dirty="0"/>
              <a:t>Keep learning</a:t>
            </a:r>
          </a:p>
          <a:p>
            <a:pPr marL="285750" indent="-228600">
              <a:lnSpc>
                <a:spcPct val="90000"/>
              </a:lnSpc>
              <a:spcAft>
                <a:spcPts val="600"/>
              </a:spcAft>
              <a:buFont typeface="Wingdings" panose="05000000000000000000" pitchFamily="2" charset="2"/>
              <a:buChar char="q"/>
            </a:pPr>
            <a:r>
              <a:rPr lang="en-US" sz="2000" dirty="0"/>
              <a:t>Lead by example</a:t>
            </a:r>
          </a:p>
          <a:p>
            <a:pPr marL="285750" indent="-228600">
              <a:lnSpc>
                <a:spcPct val="90000"/>
              </a:lnSpc>
              <a:spcAft>
                <a:spcPts val="600"/>
              </a:spcAft>
              <a:buFont typeface="Wingdings" panose="05000000000000000000" pitchFamily="2" charset="2"/>
              <a:buChar char="q"/>
            </a:pPr>
            <a:r>
              <a:rPr lang="en-US" sz="2000" dirty="0"/>
              <a:t>Support the crew</a:t>
            </a:r>
          </a:p>
          <a:p>
            <a:pPr marL="285750" indent="-228600">
              <a:lnSpc>
                <a:spcPct val="90000"/>
              </a:lnSpc>
              <a:spcAft>
                <a:spcPts val="600"/>
              </a:spcAft>
              <a:buFont typeface="Wingdings" panose="05000000000000000000" pitchFamily="2" charset="2"/>
              <a:buChar char="q"/>
            </a:pPr>
            <a:r>
              <a:rPr lang="en-US" sz="2000" dirty="0"/>
              <a:t>Love what you do</a:t>
            </a:r>
          </a:p>
          <a:p>
            <a:pPr marL="285750" indent="-228600">
              <a:lnSpc>
                <a:spcPct val="90000"/>
              </a:lnSpc>
              <a:spcAft>
                <a:spcPts val="600"/>
              </a:spcAft>
              <a:buFont typeface="Wingdings" panose="05000000000000000000" pitchFamily="2" charset="2"/>
              <a:buChar char="q"/>
            </a:pPr>
            <a:r>
              <a:rPr lang="en-US" sz="2000" dirty="0"/>
              <a:t>Fail and succeed as a team</a:t>
            </a:r>
          </a:p>
          <a:p>
            <a:pPr marL="285750" indent="-228600">
              <a:lnSpc>
                <a:spcPct val="90000"/>
              </a:lnSpc>
              <a:spcAft>
                <a:spcPts val="600"/>
              </a:spcAft>
              <a:buFont typeface="Wingdings" panose="05000000000000000000" pitchFamily="2" charset="2"/>
              <a:buChar char="q"/>
            </a:pPr>
            <a:r>
              <a:rPr lang="en-US" sz="2000" dirty="0"/>
              <a:t>Be a good listener and communicate clearly</a:t>
            </a:r>
            <a:endParaRPr lang="en-US" sz="2000" b="1" dirty="0"/>
          </a:p>
        </p:txBody>
      </p:sp>
      <p:pic>
        <p:nvPicPr>
          <p:cNvPr id="2" name="Picture 1" descr="A close up of a logo&#10;&#10;Description automatically generated">
            <a:extLst>
              <a:ext uri="{FF2B5EF4-FFF2-40B4-BE49-F238E27FC236}">
                <a16:creationId xmlns:a16="http://schemas.microsoft.com/office/drawing/2014/main" id="{3F35F476-FDFF-42B0-A39F-06869BEB6D99}"/>
              </a:ext>
            </a:extLst>
          </p:cNvPr>
          <p:cNvPicPr>
            <a:picLocks noChangeAspect="1"/>
          </p:cNvPicPr>
          <p:nvPr/>
        </p:nvPicPr>
        <p:blipFill rotWithShape="1">
          <a:blip r:embed="rId2"/>
          <a:srcRect l="1874" r="17977" b="-1"/>
          <a:stretch/>
        </p:blipFill>
        <p:spPr>
          <a:xfrm>
            <a:off x="10066789" y="2319083"/>
            <a:ext cx="1584619" cy="1917800"/>
          </a:xfrm>
          <a:prstGeom prst="rect">
            <a:avLst/>
          </a:prstGeom>
        </p:spPr>
      </p:pic>
      <p:sp>
        <p:nvSpPr>
          <p:cNvPr id="8" name="TextBox 7">
            <a:extLst>
              <a:ext uri="{FF2B5EF4-FFF2-40B4-BE49-F238E27FC236}">
                <a16:creationId xmlns:a16="http://schemas.microsoft.com/office/drawing/2014/main" id="{0F543DD2-761E-49AB-BBAF-E36DB3170218}"/>
              </a:ext>
            </a:extLst>
          </p:cNvPr>
          <p:cNvSpPr txBox="1"/>
          <p:nvPr/>
        </p:nvSpPr>
        <p:spPr>
          <a:xfrm>
            <a:off x="553673" y="992954"/>
            <a:ext cx="8066289" cy="535855"/>
          </a:xfrm>
          <a:prstGeom prst="rect">
            <a:avLst/>
          </a:prstGeom>
        </p:spPr>
        <p:txBody>
          <a:bodyPr vert="horz" lIns="91440" tIns="45720" rIns="91440" bIns="45720" rtlCol="0">
            <a:noAutofit/>
          </a:bodyPr>
          <a:lstStyle/>
          <a:p>
            <a:pPr>
              <a:lnSpc>
                <a:spcPct val="90000"/>
              </a:lnSpc>
              <a:spcAft>
                <a:spcPts val="600"/>
              </a:spcAft>
            </a:pPr>
            <a:r>
              <a:rPr lang="en-US" sz="2000" b="1" dirty="0"/>
              <a:t>Be prepared for every match. Use the following as a guide to lead from your assigned position in the match</a:t>
            </a:r>
          </a:p>
        </p:txBody>
      </p:sp>
      <p:sp>
        <p:nvSpPr>
          <p:cNvPr id="12" name="Title 1">
            <a:extLst>
              <a:ext uri="{FF2B5EF4-FFF2-40B4-BE49-F238E27FC236}">
                <a16:creationId xmlns:a16="http://schemas.microsoft.com/office/drawing/2014/main" id="{3181CE24-456A-4E1B-BDBE-7D8300D1A3E4}"/>
              </a:ext>
            </a:extLst>
          </p:cNvPr>
          <p:cNvSpPr txBox="1">
            <a:spLocks/>
          </p:cNvSpPr>
          <p:nvPr/>
        </p:nvSpPr>
        <p:spPr>
          <a:xfrm>
            <a:off x="8777742" y="6536855"/>
            <a:ext cx="3344349" cy="350506"/>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0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Professionalism – Michigan State Referee</a:t>
            </a:r>
            <a:r>
              <a:rPr lang="en-US" sz="1000" dirty="0">
                <a:solidFill>
                  <a:srgbClr val="00264E"/>
                </a:solidFill>
              </a:rPr>
              <a:t>e Program </a:t>
            </a:r>
            <a:endParaRPr kumimoji="0" lang="en-US" sz="10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endParaRPr>
          </a:p>
        </p:txBody>
      </p:sp>
      <p:sp>
        <p:nvSpPr>
          <p:cNvPr id="5" name="TextBox 4">
            <a:extLst>
              <a:ext uri="{FF2B5EF4-FFF2-40B4-BE49-F238E27FC236}">
                <a16:creationId xmlns:a16="http://schemas.microsoft.com/office/drawing/2014/main" id="{C5EAD1A3-881E-4AA6-A027-37719DE63A44}"/>
              </a:ext>
            </a:extLst>
          </p:cNvPr>
          <p:cNvSpPr txBox="1"/>
          <p:nvPr/>
        </p:nvSpPr>
        <p:spPr>
          <a:xfrm>
            <a:off x="461542" y="5976121"/>
            <a:ext cx="7919060" cy="584775"/>
          </a:xfrm>
          <a:prstGeom prst="rect">
            <a:avLst/>
          </a:prstGeom>
          <a:noFill/>
        </p:spPr>
        <p:txBody>
          <a:bodyPr wrap="square" rtlCol="0">
            <a:spAutoFit/>
          </a:bodyPr>
          <a:lstStyle/>
          <a:p>
            <a:r>
              <a:rPr lang="en-US" sz="1600" dirty="0"/>
              <a:t>If you have questions, talk to a mentor. In Game Officials, change identity to group 1303 and look for a mentor on the left hand-side menu </a:t>
            </a:r>
            <a:r>
              <a:rPr lang="en-US" sz="1600" dirty="0">
                <a:hlinkClick r:id="rId3">
                  <a:extLst>
                    <a:ext uri="{A12FA001-AC4F-418D-AE19-62706E023703}">
                      <ahyp:hlinkClr xmlns:ahyp="http://schemas.microsoft.com/office/drawing/2018/hyperlinkcolor" val="tx"/>
                    </a:ext>
                  </a:extLst>
                </a:hlinkClick>
              </a:rPr>
              <a:t>https://michiganrefs.gameofficials.net/</a:t>
            </a:r>
            <a:endParaRPr lang="en-US" sz="1600" dirty="0"/>
          </a:p>
        </p:txBody>
      </p:sp>
      <p:sp>
        <p:nvSpPr>
          <p:cNvPr id="14" name="TextBox 13">
            <a:extLst>
              <a:ext uri="{FF2B5EF4-FFF2-40B4-BE49-F238E27FC236}">
                <a16:creationId xmlns:a16="http://schemas.microsoft.com/office/drawing/2014/main" id="{3E91859A-E4C8-4419-9448-DAAC6F0B5BA1}"/>
              </a:ext>
            </a:extLst>
          </p:cNvPr>
          <p:cNvSpPr txBox="1"/>
          <p:nvPr/>
        </p:nvSpPr>
        <p:spPr>
          <a:xfrm>
            <a:off x="3986318" y="1873072"/>
            <a:ext cx="3924500" cy="3834600"/>
          </a:xfrm>
          <a:prstGeom prst="rect">
            <a:avLst/>
          </a:prstGeom>
        </p:spPr>
        <p:txBody>
          <a:bodyPr vert="horz" lIns="91440" tIns="45720" rIns="91440" bIns="45720" rtlCol="0">
            <a:noAutofit/>
          </a:bodyPr>
          <a:lstStyle/>
          <a:p>
            <a:pPr marL="285750" indent="-228600">
              <a:lnSpc>
                <a:spcPct val="90000"/>
              </a:lnSpc>
              <a:spcAft>
                <a:spcPts val="600"/>
              </a:spcAft>
              <a:buFont typeface="Wingdings" panose="05000000000000000000" pitchFamily="2" charset="2"/>
              <a:buChar char="q"/>
            </a:pPr>
            <a:r>
              <a:rPr lang="en-US" sz="2000" dirty="0"/>
              <a:t>Embrace diversity of thought, appearance, and beliefs</a:t>
            </a:r>
          </a:p>
          <a:p>
            <a:pPr marL="285750" indent="-228600">
              <a:lnSpc>
                <a:spcPct val="90000"/>
              </a:lnSpc>
              <a:spcAft>
                <a:spcPts val="600"/>
              </a:spcAft>
              <a:buFont typeface="Wingdings" panose="05000000000000000000" pitchFamily="2" charset="2"/>
              <a:buChar char="q"/>
            </a:pPr>
            <a:r>
              <a:rPr lang="en-US" sz="2000" dirty="0"/>
              <a:t>Provide constructive feedback, don’t criticize negatively</a:t>
            </a:r>
          </a:p>
          <a:p>
            <a:pPr marL="285750" indent="-228600">
              <a:lnSpc>
                <a:spcPct val="90000"/>
              </a:lnSpc>
              <a:spcAft>
                <a:spcPts val="600"/>
              </a:spcAft>
              <a:buFont typeface="Wingdings" panose="05000000000000000000" pitchFamily="2" charset="2"/>
              <a:buChar char="q"/>
            </a:pPr>
            <a:r>
              <a:rPr lang="en-US" sz="2000" dirty="0"/>
              <a:t>Share learning experiences and assist others to improve</a:t>
            </a:r>
          </a:p>
          <a:p>
            <a:pPr marL="285750" indent="-228600">
              <a:lnSpc>
                <a:spcPct val="90000"/>
              </a:lnSpc>
              <a:spcAft>
                <a:spcPts val="600"/>
              </a:spcAft>
              <a:buFont typeface="Wingdings" panose="05000000000000000000" pitchFamily="2" charset="2"/>
              <a:buChar char="q"/>
            </a:pPr>
            <a:r>
              <a:rPr lang="en-US" sz="2000" dirty="0"/>
              <a:t>Adapt to circumstances; be flexible and rigid as required</a:t>
            </a:r>
          </a:p>
          <a:p>
            <a:pPr marL="285750" indent="-228600">
              <a:lnSpc>
                <a:spcPct val="90000"/>
              </a:lnSpc>
              <a:spcAft>
                <a:spcPts val="600"/>
              </a:spcAft>
              <a:buFont typeface="Wingdings" panose="05000000000000000000" pitchFamily="2" charset="2"/>
              <a:buChar char="q"/>
            </a:pPr>
            <a:r>
              <a:rPr lang="en-US" sz="2000" dirty="0"/>
              <a:t>Have a clear idea of what you want to achieve as soccer referee</a:t>
            </a:r>
          </a:p>
          <a:p>
            <a:pPr marL="285750" indent="-228600">
              <a:lnSpc>
                <a:spcPct val="90000"/>
              </a:lnSpc>
              <a:spcAft>
                <a:spcPts val="600"/>
              </a:spcAft>
              <a:buFont typeface="Arial" panose="020B0604020202020204" pitchFamily="34" charset="0"/>
              <a:buChar char="•"/>
            </a:pPr>
            <a:endParaRPr lang="en-US" sz="2000" b="1" dirty="0"/>
          </a:p>
        </p:txBody>
      </p:sp>
      <p:pic>
        <p:nvPicPr>
          <p:cNvPr id="6" name="Picture 5">
            <a:extLst>
              <a:ext uri="{FF2B5EF4-FFF2-40B4-BE49-F238E27FC236}">
                <a16:creationId xmlns:a16="http://schemas.microsoft.com/office/drawing/2014/main" id="{3FE0DE92-07B8-4EDA-875C-B2F8D01C767C}"/>
              </a:ext>
            </a:extLst>
          </p:cNvPr>
          <p:cNvPicPr>
            <a:picLocks noChangeAspect="1"/>
          </p:cNvPicPr>
          <p:nvPr/>
        </p:nvPicPr>
        <p:blipFill>
          <a:blip r:embed="rId4"/>
          <a:stretch>
            <a:fillRect/>
          </a:stretch>
        </p:blipFill>
        <p:spPr>
          <a:xfrm>
            <a:off x="8173874" y="4127485"/>
            <a:ext cx="1892915" cy="1848636"/>
          </a:xfrm>
          <a:prstGeom prst="rect">
            <a:avLst/>
          </a:prstGeom>
        </p:spPr>
      </p:pic>
      <p:pic>
        <p:nvPicPr>
          <p:cNvPr id="7" name="Picture 6">
            <a:extLst>
              <a:ext uri="{FF2B5EF4-FFF2-40B4-BE49-F238E27FC236}">
                <a16:creationId xmlns:a16="http://schemas.microsoft.com/office/drawing/2014/main" id="{B685516B-0583-40F4-AAF5-0E8F23FACF93}"/>
              </a:ext>
            </a:extLst>
          </p:cNvPr>
          <p:cNvPicPr>
            <a:picLocks noChangeAspect="1"/>
          </p:cNvPicPr>
          <p:nvPr/>
        </p:nvPicPr>
        <p:blipFill>
          <a:blip r:embed="rId5"/>
          <a:stretch>
            <a:fillRect/>
          </a:stretch>
        </p:blipFill>
        <p:spPr>
          <a:xfrm>
            <a:off x="8628351" y="401222"/>
            <a:ext cx="2081999" cy="1928346"/>
          </a:xfrm>
          <a:prstGeom prst="rect">
            <a:avLst/>
          </a:prstGeom>
        </p:spPr>
      </p:pic>
    </p:spTree>
    <p:extLst>
      <p:ext uri="{BB962C8B-B14F-4D97-AF65-F5344CB8AC3E}">
        <p14:creationId xmlns:p14="http://schemas.microsoft.com/office/powerpoint/2010/main" val="133969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79B55F0-8C94-401F-950D-CB5703558D1E}"/>
              </a:ext>
            </a:extLst>
          </p:cNvPr>
          <p:cNvSpPr txBox="1"/>
          <p:nvPr/>
        </p:nvSpPr>
        <p:spPr>
          <a:xfrm>
            <a:off x="370711" y="821635"/>
            <a:ext cx="11118924" cy="5293757"/>
          </a:xfrm>
          <a:prstGeom prst="rect">
            <a:avLst/>
          </a:prstGeom>
          <a:noFill/>
        </p:spPr>
        <p:txBody>
          <a:bodyPr wrap="square" rtlCol="0">
            <a:spAutoFit/>
          </a:bodyPr>
          <a:lstStyle/>
          <a:p>
            <a:pPr marL="742950" lvl="1" indent="-285750">
              <a:buFont typeface="Arial" panose="020B0604020202020204" pitchFamily="34" charset="0"/>
              <a:buChar char="•"/>
            </a:pPr>
            <a:r>
              <a:rPr lang="en-US" sz="2000" dirty="0"/>
              <a:t>Keep calendar  and personal profile updated</a:t>
            </a:r>
          </a:p>
          <a:p>
            <a:pPr marL="742950" lvl="1" indent="-285750">
              <a:buFont typeface="Arial" panose="020B0604020202020204" pitchFamily="34" charset="0"/>
              <a:buChar char="•"/>
            </a:pPr>
            <a:r>
              <a:rPr lang="en-US" sz="2000" dirty="0"/>
              <a:t>Confirm with the State or Local Referee Administrator, the levels of games suitable for you</a:t>
            </a:r>
          </a:p>
          <a:p>
            <a:pPr marL="742950" lvl="1" indent="-285750">
              <a:buFont typeface="Arial" panose="020B0604020202020204" pitchFamily="34" charset="0"/>
              <a:buChar char="•"/>
            </a:pPr>
            <a:r>
              <a:rPr lang="en-US" sz="2000" dirty="0"/>
              <a:t>Find and contact game assignors to ask for games</a:t>
            </a:r>
          </a:p>
          <a:p>
            <a:pPr marL="285750" indent="-285750">
              <a:buFont typeface="Arial" panose="020B0604020202020204" pitchFamily="34" charset="0"/>
              <a:buChar char="•"/>
            </a:pPr>
            <a:endParaRPr lang="en-US" sz="2000" dirty="0"/>
          </a:p>
          <a:p>
            <a:r>
              <a:rPr lang="en-US" sz="2000" dirty="0"/>
              <a:t>When receiving the assignment</a:t>
            </a:r>
          </a:p>
          <a:p>
            <a:pPr marL="742950" lvl="1" indent="-285750">
              <a:buFont typeface="Arial" panose="020B0604020202020204" pitchFamily="34" charset="0"/>
              <a:buChar char="•"/>
            </a:pPr>
            <a:r>
              <a:rPr lang="en-US" sz="2000" dirty="0"/>
              <a:t>Accept or decline on time; if declined, be honest and explain the reason </a:t>
            </a:r>
          </a:p>
          <a:p>
            <a:pPr marL="742950" lvl="1" indent="-285750">
              <a:buFont typeface="Arial" panose="020B0604020202020204" pitchFamily="34" charset="0"/>
              <a:buChar char="•"/>
            </a:pPr>
            <a:r>
              <a:rPr lang="en-US" sz="2000" dirty="0"/>
              <a:t>Ensure you can undertake this game before accepting</a:t>
            </a:r>
          </a:p>
          <a:p>
            <a:pPr marL="1200150" lvl="2" indent="-285750">
              <a:buFont typeface="Arial" panose="020B0604020202020204" pitchFamily="34" charset="0"/>
              <a:buChar char="•"/>
            </a:pPr>
            <a:r>
              <a:rPr lang="en-US" sz="2000" dirty="0"/>
              <a:t>Potential conflict of interest</a:t>
            </a:r>
          </a:p>
          <a:p>
            <a:pPr marL="1200150" lvl="2" indent="-285750">
              <a:buFont typeface="Arial" panose="020B0604020202020204" pitchFamily="34" charset="0"/>
              <a:buChar char="•"/>
            </a:pPr>
            <a:r>
              <a:rPr lang="en-US" sz="2000" dirty="0"/>
              <a:t>Not age appropriate</a:t>
            </a:r>
          </a:p>
          <a:p>
            <a:pPr marL="1200150" lvl="2" indent="-285750">
              <a:buFont typeface="Arial" panose="020B0604020202020204" pitchFamily="34" charset="0"/>
              <a:buChar char="•"/>
            </a:pPr>
            <a:r>
              <a:rPr lang="en-US" sz="2000" dirty="0"/>
              <a:t>Not certified for this particular game/league</a:t>
            </a:r>
          </a:p>
          <a:p>
            <a:pPr marL="1200150" lvl="2" indent="-285750">
              <a:buFont typeface="Arial" panose="020B0604020202020204" pitchFamily="34" charset="0"/>
              <a:buChar char="•"/>
            </a:pPr>
            <a:r>
              <a:rPr lang="en-US" sz="2000" dirty="0"/>
              <a:t>Contact Assignor and or Referee Administrator when in doubt</a:t>
            </a:r>
          </a:p>
          <a:p>
            <a:pPr marL="1200150" lvl="2" indent="-285750">
              <a:buFont typeface="Arial" panose="020B0604020202020204" pitchFamily="34" charset="0"/>
              <a:buChar char="•"/>
            </a:pPr>
            <a:r>
              <a:rPr lang="en-US" sz="2000" dirty="0"/>
              <a:t>Do not decline a game previously accepted just to accept a new one. Discuss with assignors the situation and be part of the solution to cover both games. Check if there is a priority policy to accept/decline</a:t>
            </a:r>
          </a:p>
          <a:p>
            <a:pPr lvl="1"/>
            <a:endParaRPr lang="en-US" sz="2000"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p:txBody>
      </p:sp>
      <p:sp>
        <p:nvSpPr>
          <p:cNvPr id="3" name="Title 1">
            <a:extLst>
              <a:ext uri="{FF2B5EF4-FFF2-40B4-BE49-F238E27FC236}">
                <a16:creationId xmlns:a16="http://schemas.microsoft.com/office/drawing/2014/main" id="{F2E75DA1-F133-47AE-BD00-E2A797B5BD7C}"/>
              </a:ext>
            </a:extLst>
          </p:cNvPr>
          <p:cNvSpPr txBox="1">
            <a:spLocks/>
          </p:cNvSpPr>
          <p:nvPr/>
        </p:nvSpPr>
        <p:spPr>
          <a:xfrm>
            <a:off x="640079" y="365760"/>
            <a:ext cx="10835640" cy="579120"/>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I’m Ready To Get Games</a:t>
            </a:r>
          </a:p>
        </p:txBody>
      </p:sp>
      <p:sp>
        <p:nvSpPr>
          <p:cNvPr id="6" name="Title 1">
            <a:extLst>
              <a:ext uri="{FF2B5EF4-FFF2-40B4-BE49-F238E27FC236}">
                <a16:creationId xmlns:a16="http://schemas.microsoft.com/office/drawing/2014/main" id="{FE245B60-5119-4FA5-832D-7F999E5FBCF0}"/>
              </a:ext>
            </a:extLst>
          </p:cNvPr>
          <p:cNvSpPr txBox="1">
            <a:spLocks/>
          </p:cNvSpPr>
          <p:nvPr/>
        </p:nvSpPr>
        <p:spPr>
          <a:xfrm>
            <a:off x="8148568" y="6506859"/>
            <a:ext cx="4043431" cy="350506"/>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2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Professionalism – Michigan State Referee</a:t>
            </a:r>
            <a:r>
              <a:rPr lang="en-US" sz="1200" dirty="0">
                <a:solidFill>
                  <a:srgbClr val="00264E"/>
                </a:solidFill>
              </a:rPr>
              <a:t>e Program </a:t>
            </a:r>
            <a:endParaRPr kumimoji="0" lang="en-US" sz="12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85912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79B55F0-8C94-401F-950D-CB5703558D1E}"/>
              </a:ext>
            </a:extLst>
          </p:cNvPr>
          <p:cNvSpPr txBox="1"/>
          <p:nvPr/>
        </p:nvSpPr>
        <p:spPr>
          <a:xfrm>
            <a:off x="370711" y="821635"/>
            <a:ext cx="11118924" cy="3170099"/>
          </a:xfrm>
          <a:prstGeom prst="rect">
            <a:avLst/>
          </a:prstGeom>
          <a:noFill/>
        </p:spPr>
        <p:txBody>
          <a:bodyPr wrap="square" rtlCol="0">
            <a:spAutoFit/>
          </a:bodyPr>
          <a:lstStyle/>
          <a:p>
            <a:endParaRPr lang="en-US" sz="2000" dirty="0"/>
          </a:p>
          <a:p>
            <a:pPr marL="742950" lvl="1" indent="-285750">
              <a:buFont typeface="Arial" panose="020B0604020202020204" pitchFamily="34" charset="0"/>
              <a:buChar char="•"/>
            </a:pPr>
            <a:r>
              <a:rPr lang="en-US" sz="2000" dirty="0"/>
              <a:t>Use reminders with date, time, and venue; teams and officials’ contact information</a:t>
            </a:r>
          </a:p>
          <a:p>
            <a:pPr marL="742950" lvl="1" indent="-285750">
              <a:buFont typeface="Arial" panose="020B0604020202020204" pitchFamily="34" charset="0"/>
              <a:buChar char="•"/>
            </a:pPr>
            <a:r>
              <a:rPr lang="en-US" sz="2000" dirty="0"/>
              <a:t>Check travel distance; you may want to check with the other officials if you can carpool </a:t>
            </a:r>
          </a:p>
          <a:p>
            <a:pPr marL="742950" lvl="1" indent="-285750">
              <a:buFont typeface="Arial" panose="020B0604020202020204" pitchFamily="34" charset="0"/>
              <a:buChar char="•"/>
            </a:pPr>
            <a:r>
              <a:rPr lang="en-US" sz="2000" dirty="0"/>
              <a:t>Communicate with the officiating crew, time of arrival and dress code</a:t>
            </a:r>
          </a:p>
          <a:p>
            <a:pPr marL="742950" lvl="1" indent="-285750">
              <a:buFont typeface="Arial" panose="020B0604020202020204" pitchFamily="34" charset="0"/>
              <a:buChar char="•"/>
            </a:pPr>
            <a:r>
              <a:rPr lang="en-US" sz="2000" dirty="0"/>
              <a:t>Communicate with the host team, if required, the time of arrival</a:t>
            </a:r>
          </a:p>
          <a:p>
            <a:pPr marL="742950" lvl="1" indent="-285750">
              <a:buFont typeface="Arial" panose="020B0604020202020204" pitchFamily="34" charset="0"/>
              <a:buChar char="•"/>
            </a:pPr>
            <a:r>
              <a:rPr lang="en-US" sz="2000" dirty="0"/>
              <a:t>Be prepared with uniforms, shoes, and equipment (flags, whistle, cards, pen, paper, coin)</a:t>
            </a:r>
          </a:p>
          <a:p>
            <a:pPr marL="742950" lvl="1" indent="-285750">
              <a:buFont typeface="Arial" panose="020B0604020202020204" pitchFamily="34" charset="0"/>
              <a:buChar char="•"/>
            </a:pPr>
            <a:r>
              <a:rPr lang="en-US" sz="2000" dirty="0"/>
              <a:t>Search and gather information about the teams; rivalry, recent history, top scorers, players with more cards, suspended players, </a:t>
            </a:r>
            <a:r>
              <a:rPr lang="en-US" sz="2000" dirty="0" err="1"/>
              <a:t>etc</a:t>
            </a:r>
            <a:endParaRPr lang="en-US" sz="2000" dirty="0"/>
          </a:p>
          <a:p>
            <a:pPr marL="742950" lvl="1" indent="-285750">
              <a:buFont typeface="Arial" panose="020B0604020202020204" pitchFamily="34" charset="0"/>
              <a:buChar char="•"/>
            </a:pPr>
            <a:r>
              <a:rPr lang="en-US" sz="2000" dirty="0"/>
              <a:t>Familiarize with the rules of competition</a:t>
            </a:r>
          </a:p>
          <a:p>
            <a:pPr marL="742950" lvl="1" indent="-285750">
              <a:buFont typeface="Arial" panose="020B0604020202020204" pitchFamily="34" charset="0"/>
              <a:buChar char="•"/>
            </a:pPr>
            <a:endParaRPr lang="en-US" sz="2000" dirty="0"/>
          </a:p>
        </p:txBody>
      </p:sp>
      <p:sp>
        <p:nvSpPr>
          <p:cNvPr id="3" name="Title 1">
            <a:extLst>
              <a:ext uri="{FF2B5EF4-FFF2-40B4-BE49-F238E27FC236}">
                <a16:creationId xmlns:a16="http://schemas.microsoft.com/office/drawing/2014/main" id="{58D3E34F-6B4B-4429-84CE-5931F17C32EA}"/>
              </a:ext>
            </a:extLst>
          </p:cNvPr>
          <p:cNvSpPr txBox="1">
            <a:spLocks/>
          </p:cNvSpPr>
          <p:nvPr/>
        </p:nvSpPr>
        <p:spPr>
          <a:xfrm>
            <a:off x="640079" y="365760"/>
            <a:ext cx="10835640" cy="579120"/>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I Accepted The Game</a:t>
            </a:r>
          </a:p>
        </p:txBody>
      </p:sp>
      <p:sp>
        <p:nvSpPr>
          <p:cNvPr id="5" name="Title 1">
            <a:extLst>
              <a:ext uri="{FF2B5EF4-FFF2-40B4-BE49-F238E27FC236}">
                <a16:creationId xmlns:a16="http://schemas.microsoft.com/office/drawing/2014/main" id="{6392865E-3C89-424B-8946-7595D7863B0A}"/>
              </a:ext>
            </a:extLst>
          </p:cNvPr>
          <p:cNvSpPr txBox="1">
            <a:spLocks/>
          </p:cNvSpPr>
          <p:nvPr/>
        </p:nvSpPr>
        <p:spPr>
          <a:xfrm>
            <a:off x="8148568" y="6506859"/>
            <a:ext cx="4043431" cy="350506"/>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2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Professionalism – Michigan State Referee</a:t>
            </a:r>
            <a:r>
              <a:rPr lang="en-US" sz="1200" dirty="0">
                <a:solidFill>
                  <a:srgbClr val="00264E"/>
                </a:solidFill>
              </a:rPr>
              <a:t>e Program </a:t>
            </a:r>
            <a:endParaRPr kumimoji="0" lang="en-US" sz="12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070951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79B55F0-8C94-401F-950D-CB5703558D1E}"/>
              </a:ext>
            </a:extLst>
          </p:cNvPr>
          <p:cNvSpPr txBox="1"/>
          <p:nvPr/>
        </p:nvSpPr>
        <p:spPr>
          <a:xfrm>
            <a:off x="370711" y="821635"/>
            <a:ext cx="11118924" cy="5016758"/>
          </a:xfrm>
          <a:prstGeom prst="rect">
            <a:avLst/>
          </a:prstGeom>
          <a:noFill/>
        </p:spPr>
        <p:txBody>
          <a:bodyPr wrap="square" rtlCol="0">
            <a:spAutoFit/>
          </a:bodyPr>
          <a:lstStyle/>
          <a:p>
            <a:pPr marL="285750" indent="-285750">
              <a:buFont typeface="Arial" panose="020B0604020202020204" pitchFamily="34" charset="0"/>
              <a:buChar char="•"/>
            </a:pPr>
            <a:r>
              <a:rPr lang="en-US" sz="2000" b="1" dirty="0"/>
              <a:t>Arrive professionally</a:t>
            </a:r>
          </a:p>
          <a:p>
            <a:pPr marL="742950" lvl="1" indent="-285750">
              <a:buFont typeface="Arial" panose="020B0604020202020204" pitchFamily="34" charset="0"/>
              <a:buChar char="•"/>
            </a:pPr>
            <a:r>
              <a:rPr lang="en-US" sz="2000" dirty="0"/>
              <a:t>At least 30 minutes before kickoff, or as required by the league</a:t>
            </a:r>
          </a:p>
          <a:p>
            <a:pPr marL="742950" lvl="1" indent="-285750">
              <a:buFont typeface="Arial" panose="020B0604020202020204" pitchFamily="34" charset="0"/>
              <a:buChar char="•"/>
            </a:pPr>
            <a:r>
              <a:rPr lang="en-US" sz="2000" dirty="0"/>
              <a:t>Look professional including dressing, personal appearance, and demeanor</a:t>
            </a:r>
          </a:p>
          <a:p>
            <a:pPr marL="742950" lvl="1" indent="-285750">
              <a:buFont typeface="Arial" panose="020B0604020202020204" pitchFamily="34" charset="0"/>
              <a:buChar char="•"/>
            </a:pPr>
            <a:r>
              <a:rPr lang="en-US" sz="2000" dirty="0"/>
              <a:t>Bring all required uniforms and equipment, and avoid wearing any team’s apparel</a:t>
            </a:r>
          </a:p>
          <a:p>
            <a:pPr marL="742950" lvl="1" indent="-285750">
              <a:buFont typeface="Arial" panose="020B0604020202020204" pitchFamily="34" charset="0"/>
              <a:buChar char="•"/>
            </a:pPr>
            <a:endParaRPr lang="en-US" sz="2000" dirty="0"/>
          </a:p>
          <a:p>
            <a:pPr marL="742950" lvl="1"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b="1" dirty="0"/>
              <a:t>Teamwork</a:t>
            </a:r>
          </a:p>
          <a:p>
            <a:pPr marL="742950" lvl="1" indent="-285750">
              <a:buFont typeface="Arial" panose="020B0604020202020204" pitchFamily="34" charset="0"/>
              <a:buChar char="•"/>
            </a:pPr>
            <a:r>
              <a:rPr lang="en-US" sz="2000" dirty="0"/>
              <a:t>Do all the pre-game activities as a team; field inspection, players’ check in, warm up</a:t>
            </a:r>
          </a:p>
          <a:p>
            <a:pPr marL="1200150" lvl="2" indent="-285750">
              <a:buFont typeface="Arial" panose="020B0604020202020204" pitchFamily="34" charset="0"/>
              <a:buChar char="•"/>
            </a:pPr>
            <a:r>
              <a:rPr lang="en-US" sz="2000" dirty="0"/>
              <a:t>Report unsafe and unplayable field conditions, check pass cards and league requirements diligently</a:t>
            </a:r>
          </a:p>
          <a:p>
            <a:pPr marL="1200150" lvl="2" indent="-285750">
              <a:buFont typeface="Arial" panose="020B0604020202020204" pitchFamily="34" charset="0"/>
              <a:buChar char="•"/>
            </a:pPr>
            <a:r>
              <a:rPr lang="en-US" sz="2000" dirty="0"/>
              <a:t>Ask coaches for the best time to check players in; do not interfere with their warm up</a:t>
            </a:r>
          </a:p>
          <a:p>
            <a:pPr marL="1200150" lvl="2" indent="-285750">
              <a:buFont typeface="Arial" panose="020B0604020202020204" pitchFamily="34" charset="0"/>
              <a:buChar char="•"/>
            </a:pPr>
            <a:r>
              <a:rPr lang="en-US" sz="2000" dirty="0"/>
              <a:t>Check teams’ colors, game balls and follow pre-game practices as required by the league</a:t>
            </a:r>
          </a:p>
          <a:p>
            <a:pPr marL="1200150" lvl="2" indent="-285750">
              <a:buFont typeface="Arial" panose="020B0604020202020204" pitchFamily="34" charset="0"/>
              <a:buChar char="•"/>
            </a:pPr>
            <a:r>
              <a:rPr lang="en-US" sz="2000" dirty="0"/>
              <a:t>Have a clear and concise pre-game discussion with the officiating crew and ensure all are in agreement</a:t>
            </a:r>
          </a:p>
          <a:p>
            <a:pPr marL="742950" lvl="1" indent="-285750">
              <a:buFont typeface="Arial" panose="020B0604020202020204" pitchFamily="34" charset="0"/>
              <a:buChar char="•"/>
            </a:pPr>
            <a:r>
              <a:rPr lang="en-US" sz="2000" dirty="0"/>
              <a:t>Perform warm-up with the officiating crew before the game</a:t>
            </a:r>
          </a:p>
          <a:p>
            <a:pPr marL="742950" lvl="1" indent="-285750">
              <a:buFont typeface="Arial" panose="020B0604020202020204" pitchFamily="34" charset="0"/>
              <a:buChar char="•"/>
            </a:pPr>
            <a:r>
              <a:rPr lang="en-US" sz="2000" dirty="0"/>
              <a:t>Get ready to kick off</a:t>
            </a:r>
          </a:p>
        </p:txBody>
      </p:sp>
      <p:sp>
        <p:nvSpPr>
          <p:cNvPr id="3" name="Title 1">
            <a:extLst>
              <a:ext uri="{FF2B5EF4-FFF2-40B4-BE49-F238E27FC236}">
                <a16:creationId xmlns:a16="http://schemas.microsoft.com/office/drawing/2014/main" id="{1937112A-4479-4885-A131-2857C1B1989F}"/>
              </a:ext>
            </a:extLst>
          </p:cNvPr>
          <p:cNvSpPr txBox="1">
            <a:spLocks/>
          </p:cNvSpPr>
          <p:nvPr/>
        </p:nvSpPr>
        <p:spPr>
          <a:xfrm>
            <a:off x="640079" y="365760"/>
            <a:ext cx="10835640" cy="579120"/>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Before The Game</a:t>
            </a:r>
          </a:p>
        </p:txBody>
      </p:sp>
      <p:sp>
        <p:nvSpPr>
          <p:cNvPr id="5" name="Title 1">
            <a:extLst>
              <a:ext uri="{FF2B5EF4-FFF2-40B4-BE49-F238E27FC236}">
                <a16:creationId xmlns:a16="http://schemas.microsoft.com/office/drawing/2014/main" id="{C0EE7F02-2B70-4DD6-9341-0C9FEB48F161}"/>
              </a:ext>
            </a:extLst>
          </p:cNvPr>
          <p:cNvSpPr txBox="1">
            <a:spLocks/>
          </p:cNvSpPr>
          <p:nvPr/>
        </p:nvSpPr>
        <p:spPr>
          <a:xfrm>
            <a:off x="8148568" y="6506859"/>
            <a:ext cx="4043431" cy="350506"/>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2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Professionalism – Michigan State Referee</a:t>
            </a:r>
            <a:r>
              <a:rPr lang="en-US" sz="1200" dirty="0">
                <a:solidFill>
                  <a:srgbClr val="00264E"/>
                </a:solidFill>
              </a:rPr>
              <a:t>e Program </a:t>
            </a:r>
            <a:endParaRPr kumimoji="0" lang="en-US" sz="12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557777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79B55F0-8C94-401F-950D-CB5703558D1E}"/>
              </a:ext>
            </a:extLst>
          </p:cNvPr>
          <p:cNvSpPr txBox="1"/>
          <p:nvPr/>
        </p:nvSpPr>
        <p:spPr>
          <a:xfrm>
            <a:off x="370711" y="821635"/>
            <a:ext cx="11118924" cy="5940088"/>
          </a:xfrm>
          <a:prstGeom prst="rect">
            <a:avLst/>
          </a:prstGeom>
          <a:noFill/>
        </p:spPr>
        <p:txBody>
          <a:bodyPr wrap="square" rtlCol="0">
            <a:spAutoFit/>
          </a:bodyPr>
          <a:lstStyle/>
          <a:p>
            <a:pPr marL="285750" indent="-285750">
              <a:buFont typeface="Arial" panose="020B0604020202020204" pitchFamily="34" charset="0"/>
              <a:buChar char="•"/>
            </a:pPr>
            <a:r>
              <a:rPr lang="en-US" sz="2000" dirty="0"/>
              <a:t>Respect the game, the Laws Of The Game, the league rules, and any person involved in the game</a:t>
            </a:r>
          </a:p>
          <a:p>
            <a:pPr marL="742950" lvl="1" indent="-285750">
              <a:buFont typeface="Arial" panose="020B0604020202020204" pitchFamily="34" charset="0"/>
              <a:buChar char="•"/>
            </a:pPr>
            <a:r>
              <a:rPr lang="en-US" sz="2000" dirty="0"/>
              <a:t>Regardless of the teams, score, intensity/level of the game, weather, personal preferences…	</a:t>
            </a:r>
          </a:p>
          <a:p>
            <a:pPr marL="285750" indent="-285750">
              <a:buFont typeface="Arial" panose="020B0604020202020204" pitchFamily="34" charset="0"/>
              <a:buChar char="•"/>
            </a:pPr>
            <a:r>
              <a:rPr lang="en-US" sz="2000" dirty="0"/>
              <a:t>Players’ safety, players’ safety, players’ safety</a:t>
            </a:r>
          </a:p>
          <a:p>
            <a:pPr marL="285750" indent="-285750">
              <a:buFont typeface="Arial" panose="020B0604020202020204" pitchFamily="34" charset="0"/>
              <a:buChar char="•"/>
            </a:pPr>
            <a:r>
              <a:rPr lang="en-US" sz="2000" dirty="0"/>
              <a:t>Use your authority within your boundaries; do not commit abuse of power</a:t>
            </a:r>
          </a:p>
          <a:p>
            <a:pPr marL="285750" indent="-285750">
              <a:buFont typeface="Arial" panose="020B0604020202020204" pitchFamily="34" charset="0"/>
              <a:buChar char="•"/>
            </a:pPr>
            <a:r>
              <a:rPr lang="en-US" sz="2000" dirty="0"/>
              <a:t>Communicate appropriately with players, coaches, and the officiating crew</a:t>
            </a:r>
          </a:p>
          <a:p>
            <a:pPr marL="285750" indent="-285750">
              <a:buFont typeface="Arial" panose="020B0604020202020204" pitchFamily="34" charset="0"/>
              <a:buChar char="•"/>
            </a:pPr>
            <a:r>
              <a:rPr lang="en-US" sz="2000" dirty="0"/>
              <a:t>Show compassion for injured players, show your human side, praise players for sportsmanship and fair challenges </a:t>
            </a:r>
          </a:p>
          <a:p>
            <a:pPr marL="285750" indent="-285750">
              <a:buFont typeface="Arial" panose="020B0604020202020204" pitchFamily="34" charset="0"/>
              <a:buChar char="•"/>
            </a:pPr>
            <a:r>
              <a:rPr lang="en-US" sz="2000" dirty="0"/>
              <a:t>Don’t intimidate or offend players, coaches, or any other person on or around the field</a:t>
            </a:r>
          </a:p>
          <a:p>
            <a:pPr marL="742950" lvl="1" indent="-285750">
              <a:buFont typeface="Arial" panose="020B0604020202020204" pitchFamily="34" charset="0"/>
              <a:buChar char="•"/>
            </a:pPr>
            <a:r>
              <a:rPr lang="en-US" sz="2000" dirty="0"/>
              <a:t>You must know when ignoring comments or players is appropriate; only hear and see what is best for the game without compromising safety</a:t>
            </a:r>
          </a:p>
          <a:p>
            <a:pPr marL="742950" lvl="1" indent="-285750">
              <a:buFont typeface="Arial" panose="020B0604020202020204" pitchFamily="34" charset="0"/>
              <a:buChar char="•"/>
            </a:pPr>
            <a:r>
              <a:rPr lang="en-US" sz="2000" dirty="0"/>
              <a:t>Do not engage in comments or signs with fans; only address serious matters with coaches and league officials</a:t>
            </a:r>
          </a:p>
          <a:p>
            <a:pPr marL="742950" lvl="1" indent="-285750">
              <a:buFont typeface="Arial" panose="020B0604020202020204" pitchFamily="34" charset="0"/>
              <a:buChar char="•"/>
            </a:pPr>
            <a:r>
              <a:rPr lang="en-US" sz="2000" dirty="0"/>
              <a:t>When giving cards don’t be provocative; don’t show card in player’s face, when is injured or on the ground. Do not take it personal and only use cards to manage the game and according to the laws of the game</a:t>
            </a:r>
          </a:p>
          <a:p>
            <a:pPr marL="285750" indent="-285750">
              <a:buFont typeface="Arial" panose="020B0604020202020204" pitchFamily="34" charset="0"/>
              <a:buChar char="•"/>
            </a:pPr>
            <a:r>
              <a:rPr lang="en-US" sz="2000" dirty="0"/>
              <a:t>Work as a team, keep constant communication with the other officials, and protect one another</a:t>
            </a:r>
          </a:p>
          <a:p>
            <a:pPr marL="285750" indent="-285750">
              <a:buFont typeface="Arial" panose="020B0604020202020204" pitchFamily="34" charset="0"/>
              <a:buChar char="•"/>
            </a:pPr>
            <a:r>
              <a:rPr lang="en-US" sz="2000" dirty="0"/>
              <a:t>Enforce the LOTG and rules of competition; don’t try to be the “nice referee”, be responsible as you are setting the bar for the next referee</a:t>
            </a:r>
          </a:p>
        </p:txBody>
      </p:sp>
      <p:sp>
        <p:nvSpPr>
          <p:cNvPr id="3" name="Title 1">
            <a:extLst>
              <a:ext uri="{FF2B5EF4-FFF2-40B4-BE49-F238E27FC236}">
                <a16:creationId xmlns:a16="http://schemas.microsoft.com/office/drawing/2014/main" id="{1937112A-4479-4885-A131-2857C1B1989F}"/>
              </a:ext>
            </a:extLst>
          </p:cNvPr>
          <p:cNvSpPr txBox="1">
            <a:spLocks/>
          </p:cNvSpPr>
          <p:nvPr/>
        </p:nvSpPr>
        <p:spPr>
          <a:xfrm>
            <a:off x="640079" y="365760"/>
            <a:ext cx="10835640" cy="579120"/>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During The Game</a:t>
            </a:r>
          </a:p>
        </p:txBody>
      </p:sp>
      <p:sp>
        <p:nvSpPr>
          <p:cNvPr id="5" name="Title 1">
            <a:extLst>
              <a:ext uri="{FF2B5EF4-FFF2-40B4-BE49-F238E27FC236}">
                <a16:creationId xmlns:a16="http://schemas.microsoft.com/office/drawing/2014/main" id="{3964CE4D-CCEC-4CAD-9F21-56E05E5D4CA4}"/>
              </a:ext>
            </a:extLst>
          </p:cNvPr>
          <p:cNvSpPr txBox="1">
            <a:spLocks/>
          </p:cNvSpPr>
          <p:nvPr/>
        </p:nvSpPr>
        <p:spPr>
          <a:xfrm>
            <a:off x="8148568" y="6506859"/>
            <a:ext cx="4043431" cy="350506"/>
          </a:xfrm>
          <a:prstGeom prst="rect">
            <a:avLst/>
          </a:prstGeom>
        </p:spPr>
        <p:txBody>
          <a:bodyPr anchor="t">
            <a:noAutofit/>
          </a:bodyPr>
          <a:lstStyle>
            <a:lvl1pPr algn="l" defTabSz="914400" rtl="0" eaLnBrk="1" latinLnBrk="0" hangingPunct="1">
              <a:lnSpc>
                <a:spcPct val="90000"/>
              </a:lnSpc>
              <a:spcBef>
                <a:spcPct val="0"/>
              </a:spcBef>
              <a:buNone/>
              <a:defRPr sz="3000" b="1" i="0" kern="1200" cap="none" baseline="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2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rPr>
              <a:t>Professionalism – Michigan State Referee</a:t>
            </a:r>
            <a:r>
              <a:rPr lang="en-US" sz="1200" dirty="0">
                <a:solidFill>
                  <a:srgbClr val="00264E"/>
                </a:solidFill>
              </a:rPr>
              <a:t>e Program </a:t>
            </a:r>
            <a:endParaRPr kumimoji="0" lang="en-US" sz="1200" b="1" i="0" u="none" strike="noStrike" kern="1200" cap="none" spc="0" normalizeH="0" baseline="0" noProof="0" dirty="0">
              <a:ln>
                <a:noFill/>
              </a:ln>
              <a:solidFill>
                <a:srgbClr val="00264E"/>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842429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1105</Words>
  <Application>Microsoft Office PowerPoint</Application>
  <PresentationFormat>Widescreen</PresentationFormat>
  <Paragraphs>162</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Bodoni MT Black</vt:lpstr>
      <vt:lpstr>Britannic Bold</vt:lpstr>
      <vt:lpstr>Calibri</vt:lpstr>
      <vt:lpstr>Calibri Light</vt:lpstr>
      <vt:lpstr>Elephant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Padilla, Ivan (J.I.)</dc:creator>
  <cp:lastModifiedBy>Padilla, Ivan (J.I.)</cp:lastModifiedBy>
  <cp:revision>31</cp:revision>
  <dcterms:created xsi:type="dcterms:W3CDTF">2020-02-21T22:11:04Z</dcterms:created>
  <dcterms:modified xsi:type="dcterms:W3CDTF">2020-04-30T20:48:30Z</dcterms:modified>
</cp:coreProperties>
</file>